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 id="261" r:id="rId7"/>
    <p:sldId id="273" r:id="rId8"/>
    <p:sldId id="262" r:id="rId9"/>
    <p:sldId id="263" r:id="rId10"/>
    <p:sldId id="264" r:id="rId11"/>
    <p:sldId id="275" r:id="rId12"/>
    <p:sldId id="269" r:id="rId13"/>
    <p:sldId id="268" r:id="rId14"/>
    <p:sldId id="270" r:id="rId15"/>
    <p:sldId id="271" r:id="rId16"/>
    <p:sldId id="272" r:id="rId17"/>
    <p:sldId id="274"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1CB1E7-FB31-4193-8DAF-77887CAF76B0}" type="doc">
      <dgm:prSet loTypeId="urn:microsoft.com/office/officeart/2005/8/layout/process2" loCatId="process" qsTypeId="urn:microsoft.com/office/officeart/2005/8/quickstyle/simple1" qsCatId="simple" csTypeId="urn:microsoft.com/office/officeart/2005/8/colors/accent1_2" csCatId="accent1" phldr="1"/>
      <dgm:spPr/>
    </dgm:pt>
    <dgm:pt modelId="{44DB93A7-0C6C-454A-A466-F499BBE2A73F}">
      <dgm:prSet phldrT="[Text]" custT="1"/>
      <dgm:spPr>
        <a:solidFill>
          <a:schemeClr val="accent2">
            <a:lumMod val="60000"/>
            <a:lumOff val="40000"/>
          </a:schemeClr>
        </a:solidFill>
        <a:ln w="76200">
          <a:solidFill>
            <a:srgbClr val="FFFF00"/>
          </a:solidFill>
        </a:ln>
      </dgm:spPr>
      <dgm:t>
        <a:bodyPr/>
        <a:lstStyle/>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Perspektīvais darba plāns 3 gadiem</a:t>
          </a:r>
          <a:endParaRPr lang="en-GB" sz="36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5E685D2B-E5D2-4FAD-A6B0-F532DA602E9C}" type="parTrans" cxnId="{D40DD73B-556E-40DE-843B-F2F3F808CFBA}">
      <dgm:prSet/>
      <dgm:spPr/>
      <dgm:t>
        <a:bodyPr/>
        <a:lstStyle/>
        <a:p>
          <a:endParaRPr lang="en-GB"/>
        </a:p>
      </dgm:t>
    </dgm:pt>
    <dgm:pt modelId="{500D5C60-C453-4D0B-BE72-A0B0564359C4}" type="sibTrans" cxnId="{D40DD73B-556E-40DE-843B-F2F3F808CFBA}">
      <dgm:prSet/>
      <dgm:spPr/>
      <dgm:t>
        <a:bodyPr/>
        <a:lstStyle/>
        <a:p>
          <a:endParaRPr lang="en-GB"/>
        </a:p>
      </dgm:t>
    </dgm:pt>
    <dgm:pt modelId="{6DC16076-E8DC-4F29-A962-1350EAD6C8F7}">
      <dgm:prSet phldrT="[Text]" custT="1"/>
      <dgm:spPr>
        <a:solidFill>
          <a:schemeClr val="accent2">
            <a:lumMod val="60000"/>
            <a:lumOff val="40000"/>
          </a:schemeClr>
        </a:solidFill>
      </dgm:spPr>
      <dgm:t>
        <a:bodyPr/>
        <a:lstStyle/>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 darba plāns mācību gadam</a:t>
          </a:r>
          <a:endParaRPr lang="en-GB" sz="36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3BAF4AED-D550-4490-BA00-76F1940F1771}" type="parTrans" cxnId="{34CFCAB0-3E6C-445C-80F8-3D995347878D}">
      <dgm:prSet/>
      <dgm:spPr/>
      <dgm:t>
        <a:bodyPr/>
        <a:lstStyle/>
        <a:p>
          <a:endParaRPr lang="en-GB"/>
        </a:p>
      </dgm:t>
    </dgm:pt>
    <dgm:pt modelId="{C4BB644D-5D3A-4448-9DD2-5820DCF5D7A4}" type="sibTrans" cxnId="{34CFCAB0-3E6C-445C-80F8-3D995347878D}">
      <dgm:prSet/>
      <dgm:spPr/>
      <dgm:t>
        <a:bodyPr/>
        <a:lstStyle/>
        <a:p>
          <a:endParaRPr lang="en-GB"/>
        </a:p>
      </dgm:t>
    </dgm:pt>
    <dgm:pt modelId="{E8FE084C-C227-4B0A-9F1B-3BAEEBD240B7}">
      <dgm:prSet phldrT="[Text]" custT="1"/>
      <dgm:spPr>
        <a:solidFill>
          <a:schemeClr val="accent2">
            <a:lumMod val="60000"/>
            <a:lumOff val="40000"/>
          </a:schemeClr>
        </a:solidFill>
      </dgm:spPr>
      <dgm:t>
        <a:bodyPr/>
        <a:lstStyle/>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Pedagoģiskās padomes sēdes</a:t>
          </a:r>
          <a:endParaRPr lang="en-GB" sz="36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497B6C2E-D3EB-44A6-9204-AB0D51272874}" type="parTrans" cxnId="{26A7C360-F471-411D-B754-BBAE76EA57F8}">
      <dgm:prSet/>
      <dgm:spPr/>
      <dgm:t>
        <a:bodyPr/>
        <a:lstStyle/>
        <a:p>
          <a:endParaRPr lang="en-GB"/>
        </a:p>
      </dgm:t>
    </dgm:pt>
    <dgm:pt modelId="{7DC178EA-3A03-4704-B1D1-E43841FAFB5E}" type="sibTrans" cxnId="{26A7C360-F471-411D-B754-BBAE76EA57F8}">
      <dgm:prSet/>
      <dgm:spPr/>
      <dgm:t>
        <a:bodyPr/>
        <a:lstStyle/>
        <a:p>
          <a:endParaRPr lang="en-GB"/>
        </a:p>
      </dgm:t>
    </dgm:pt>
    <dgm:pt modelId="{076D5511-FEB4-4C9A-B7C8-D8CFEC489FCB}" type="pres">
      <dgm:prSet presAssocID="{DA1CB1E7-FB31-4193-8DAF-77887CAF76B0}" presName="linearFlow" presStyleCnt="0">
        <dgm:presLayoutVars>
          <dgm:resizeHandles val="exact"/>
        </dgm:presLayoutVars>
      </dgm:prSet>
      <dgm:spPr/>
    </dgm:pt>
    <dgm:pt modelId="{7C01F28C-032F-42BE-A4C9-910321562947}" type="pres">
      <dgm:prSet presAssocID="{44DB93A7-0C6C-454A-A466-F499BBE2A73F}" presName="node" presStyleLbl="node1" presStyleIdx="0" presStyleCnt="3" custLinFactNeighborY="-11729">
        <dgm:presLayoutVars>
          <dgm:bulletEnabled val="1"/>
        </dgm:presLayoutVars>
      </dgm:prSet>
      <dgm:spPr/>
      <dgm:t>
        <a:bodyPr/>
        <a:lstStyle/>
        <a:p>
          <a:endParaRPr lang="en-GB"/>
        </a:p>
      </dgm:t>
    </dgm:pt>
    <dgm:pt modelId="{A466599C-15D4-4078-98AB-3BAF7C3089C8}" type="pres">
      <dgm:prSet presAssocID="{500D5C60-C453-4D0B-BE72-A0B0564359C4}" presName="sibTrans" presStyleLbl="sibTrans2D1" presStyleIdx="0" presStyleCnt="2"/>
      <dgm:spPr/>
      <dgm:t>
        <a:bodyPr/>
        <a:lstStyle/>
        <a:p>
          <a:endParaRPr lang="en-GB"/>
        </a:p>
      </dgm:t>
    </dgm:pt>
    <dgm:pt modelId="{5659D69E-3433-4546-959C-6F03EEFE5597}" type="pres">
      <dgm:prSet presAssocID="{500D5C60-C453-4D0B-BE72-A0B0564359C4}" presName="connectorText" presStyleLbl="sibTrans2D1" presStyleIdx="0" presStyleCnt="2"/>
      <dgm:spPr/>
      <dgm:t>
        <a:bodyPr/>
        <a:lstStyle/>
        <a:p>
          <a:endParaRPr lang="en-GB"/>
        </a:p>
      </dgm:t>
    </dgm:pt>
    <dgm:pt modelId="{2A601102-289B-4DF9-84CD-49584E040054}" type="pres">
      <dgm:prSet presAssocID="{6DC16076-E8DC-4F29-A962-1350EAD6C8F7}" presName="node" presStyleLbl="node1" presStyleIdx="1" presStyleCnt="3">
        <dgm:presLayoutVars>
          <dgm:bulletEnabled val="1"/>
        </dgm:presLayoutVars>
      </dgm:prSet>
      <dgm:spPr/>
      <dgm:t>
        <a:bodyPr/>
        <a:lstStyle/>
        <a:p>
          <a:endParaRPr lang="en-GB"/>
        </a:p>
      </dgm:t>
    </dgm:pt>
    <dgm:pt modelId="{5FE4FFB9-6815-4860-8EBB-7AAB5C0B78C1}" type="pres">
      <dgm:prSet presAssocID="{C4BB644D-5D3A-4448-9DD2-5820DCF5D7A4}" presName="sibTrans" presStyleLbl="sibTrans2D1" presStyleIdx="1" presStyleCnt="2"/>
      <dgm:spPr/>
      <dgm:t>
        <a:bodyPr/>
        <a:lstStyle/>
        <a:p>
          <a:endParaRPr lang="en-GB"/>
        </a:p>
      </dgm:t>
    </dgm:pt>
    <dgm:pt modelId="{2E3ABC68-C96F-469C-B2A1-2E8546DF99EE}" type="pres">
      <dgm:prSet presAssocID="{C4BB644D-5D3A-4448-9DD2-5820DCF5D7A4}" presName="connectorText" presStyleLbl="sibTrans2D1" presStyleIdx="1" presStyleCnt="2"/>
      <dgm:spPr/>
      <dgm:t>
        <a:bodyPr/>
        <a:lstStyle/>
        <a:p>
          <a:endParaRPr lang="en-GB"/>
        </a:p>
      </dgm:t>
    </dgm:pt>
    <dgm:pt modelId="{52EF3468-D222-4527-A5E0-70686D9BBF10}" type="pres">
      <dgm:prSet presAssocID="{E8FE084C-C227-4B0A-9F1B-3BAEEBD240B7}" presName="node" presStyleLbl="node1" presStyleIdx="2" presStyleCnt="3">
        <dgm:presLayoutVars>
          <dgm:bulletEnabled val="1"/>
        </dgm:presLayoutVars>
      </dgm:prSet>
      <dgm:spPr/>
      <dgm:t>
        <a:bodyPr/>
        <a:lstStyle/>
        <a:p>
          <a:endParaRPr lang="en-GB"/>
        </a:p>
      </dgm:t>
    </dgm:pt>
  </dgm:ptLst>
  <dgm:cxnLst>
    <dgm:cxn modelId="{573EBE61-E179-4E47-80F3-E9328853B761}" type="presOf" srcId="{6DC16076-E8DC-4F29-A962-1350EAD6C8F7}" destId="{2A601102-289B-4DF9-84CD-49584E040054}" srcOrd="0" destOrd="0" presId="urn:microsoft.com/office/officeart/2005/8/layout/process2"/>
    <dgm:cxn modelId="{B5F132F0-3DD3-41D9-843D-80CBBF837953}" type="presOf" srcId="{C4BB644D-5D3A-4448-9DD2-5820DCF5D7A4}" destId="{2E3ABC68-C96F-469C-B2A1-2E8546DF99EE}" srcOrd="1" destOrd="0" presId="urn:microsoft.com/office/officeart/2005/8/layout/process2"/>
    <dgm:cxn modelId="{D40DD73B-556E-40DE-843B-F2F3F808CFBA}" srcId="{DA1CB1E7-FB31-4193-8DAF-77887CAF76B0}" destId="{44DB93A7-0C6C-454A-A466-F499BBE2A73F}" srcOrd="0" destOrd="0" parTransId="{5E685D2B-E5D2-4FAD-A6B0-F532DA602E9C}" sibTransId="{500D5C60-C453-4D0B-BE72-A0B0564359C4}"/>
    <dgm:cxn modelId="{0272BCF5-8947-4060-836F-771D4173B4A8}" type="presOf" srcId="{C4BB644D-5D3A-4448-9DD2-5820DCF5D7A4}" destId="{5FE4FFB9-6815-4860-8EBB-7AAB5C0B78C1}" srcOrd="0" destOrd="0" presId="urn:microsoft.com/office/officeart/2005/8/layout/process2"/>
    <dgm:cxn modelId="{34CFCAB0-3E6C-445C-80F8-3D995347878D}" srcId="{DA1CB1E7-FB31-4193-8DAF-77887CAF76B0}" destId="{6DC16076-E8DC-4F29-A962-1350EAD6C8F7}" srcOrd="1" destOrd="0" parTransId="{3BAF4AED-D550-4490-BA00-76F1940F1771}" sibTransId="{C4BB644D-5D3A-4448-9DD2-5820DCF5D7A4}"/>
    <dgm:cxn modelId="{8685162D-BC64-46FE-A83E-F1D499F72746}" type="presOf" srcId="{500D5C60-C453-4D0B-BE72-A0B0564359C4}" destId="{A466599C-15D4-4078-98AB-3BAF7C3089C8}" srcOrd="0" destOrd="0" presId="urn:microsoft.com/office/officeart/2005/8/layout/process2"/>
    <dgm:cxn modelId="{F60B4E50-1A63-496E-9FB1-CE6E229E6AD5}" type="presOf" srcId="{E8FE084C-C227-4B0A-9F1B-3BAEEBD240B7}" destId="{52EF3468-D222-4527-A5E0-70686D9BBF10}" srcOrd="0" destOrd="0" presId="urn:microsoft.com/office/officeart/2005/8/layout/process2"/>
    <dgm:cxn modelId="{1DF5A220-8FD8-4146-A37D-1855D4FBE1ED}" type="presOf" srcId="{DA1CB1E7-FB31-4193-8DAF-77887CAF76B0}" destId="{076D5511-FEB4-4C9A-B7C8-D8CFEC489FCB}" srcOrd="0" destOrd="0" presId="urn:microsoft.com/office/officeart/2005/8/layout/process2"/>
    <dgm:cxn modelId="{26A7C360-F471-411D-B754-BBAE76EA57F8}" srcId="{DA1CB1E7-FB31-4193-8DAF-77887CAF76B0}" destId="{E8FE084C-C227-4B0A-9F1B-3BAEEBD240B7}" srcOrd="2" destOrd="0" parTransId="{497B6C2E-D3EB-44A6-9204-AB0D51272874}" sibTransId="{7DC178EA-3A03-4704-B1D1-E43841FAFB5E}"/>
    <dgm:cxn modelId="{05BA734A-3058-4045-AAA2-D33ED4632485}" type="presOf" srcId="{500D5C60-C453-4D0B-BE72-A0B0564359C4}" destId="{5659D69E-3433-4546-959C-6F03EEFE5597}" srcOrd="1" destOrd="0" presId="urn:microsoft.com/office/officeart/2005/8/layout/process2"/>
    <dgm:cxn modelId="{CE85C37D-2016-48E3-BF46-F1100C47960D}" type="presOf" srcId="{44DB93A7-0C6C-454A-A466-F499BBE2A73F}" destId="{7C01F28C-032F-42BE-A4C9-910321562947}" srcOrd="0" destOrd="0" presId="urn:microsoft.com/office/officeart/2005/8/layout/process2"/>
    <dgm:cxn modelId="{8C356E85-7400-4663-A700-5ECBDABADEED}" type="presParOf" srcId="{076D5511-FEB4-4C9A-B7C8-D8CFEC489FCB}" destId="{7C01F28C-032F-42BE-A4C9-910321562947}" srcOrd="0" destOrd="0" presId="urn:microsoft.com/office/officeart/2005/8/layout/process2"/>
    <dgm:cxn modelId="{9A67A73D-9DCB-4A9A-AD60-4BE17146F3CA}" type="presParOf" srcId="{076D5511-FEB4-4C9A-B7C8-D8CFEC489FCB}" destId="{A466599C-15D4-4078-98AB-3BAF7C3089C8}" srcOrd="1" destOrd="0" presId="urn:microsoft.com/office/officeart/2005/8/layout/process2"/>
    <dgm:cxn modelId="{C80179E8-BF20-48EA-89BE-E5040248D782}" type="presParOf" srcId="{A466599C-15D4-4078-98AB-3BAF7C3089C8}" destId="{5659D69E-3433-4546-959C-6F03EEFE5597}" srcOrd="0" destOrd="0" presId="urn:microsoft.com/office/officeart/2005/8/layout/process2"/>
    <dgm:cxn modelId="{6C49BF4A-C065-4E9B-B5D5-5792D166943F}" type="presParOf" srcId="{076D5511-FEB4-4C9A-B7C8-D8CFEC489FCB}" destId="{2A601102-289B-4DF9-84CD-49584E040054}" srcOrd="2" destOrd="0" presId="urn:microsoft.com/office/officeart/2005/8/layout/process2"/>
    <dgm:cxn modelId="{05E6B406-68E8-4A52-A8C3-F01C98E1271F}" type="presParOf" srcId="{076D5511-FEB4-4C9A-B7C8-D8CFEC489FCB}" destId="{5FE4FFB9-6815-4860-8EBB-7AAB5C0B78C1}" srcOrd="3" destOrd="0" presId="urn:microsoft.com/office/officeart/2005/8/layout/process2"/>
    <dgm:cxn modelId="{4B62EC15-0CD5-46E7-A178-D3B3E95BCC6B}" type="presParOf" srcId="{5FE4FFB9-6815-4860-8EBB-7AAB5C0B78C1}" destId="{2E3ABC68-C96F-469C-B2A1-2E8546DF99EE}" srcOrd="0" destOrd="0" presId="urn:microsoft.com/office/officeart/2005/8/layout/process2"/>
    <dgm:cxn modelId="{1E9A8D90-465E-4B66-85C3-6DE28B7047B3}" type="presParOf" srcId="{076D5511-FEB4-4C9A-B7C8-D8CFEC489FCB}" destId="{52EF3468-D222-4527-A5E0-70686D9BBF10}"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D4F808-64FA-425B-975C-84C6C002D557}"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C7B01443-B742-4239-954C-F985B5C6614F}">
      <dgm:prSet phldrT="[Text]"/>
      <dgm:spPr/>
      <dgm:t>
        <a:bodyPr/>
        <a:lstStyle/>
        <a:p>
          <a:r>
            <a:rPr lang="lv-LV" b="1" dirty="0" smtClean="0">
              <a:effectLst>
                <a:outerShdw blurRad="38100" dist="38100" dir="2700000" algn="tl">
                  <a:srgbClr val="000000">
                    <a:alpha val="43137"/>
                  </a:srgbClr>
                </a:outerShdw>
              </a:effectLst>
              <a:latin typeface="Arial" pitchFamily="34" charset="0"/>
              <a:cs typeface="Arial" pitchFamily="34" charset="0"/>
            </a:rPr>
            <a:t>PPS lēmums</a:t>
          </a:r>
          <a:endParaRPr lang="en-US" b="1" dirty="0">
            <a:effectLst>
              <a:outerShdw blurRad="38100" dist="38100" dir="2700000" algn="tl">
                <a:srgbClr val="000000">
                  <a:alpha val="43137"/>
                </a:srgbClr>
              </a:outerShdw>
            </a:effectLst>
            <a:latin typeface="Arial" pitchFamily="34" charset="0"/>
            <a:cs typeface="Arial" pitchFamily="34" charset="0"/>
          </a:endParaRPr>
        </a:p>
      </dgm:t>
    </dgm:pt>
    <dgm:pt modelId="{6538A179-550F-47F9-99FD-D99827545110}" type="parTrans" cxnId="{BC1C6990-DA4F-49ED-B254-EF3B152BBF67}">
      <dgm:prSet/>
      <dgm:spPr/>
      <dgm:t>
        <a:bodyPr/>
        <a:lstStyle/>
        <a:p>
          <a:endParaRPr lang="en-US"/>
        </a:p>
      </dgm:t>
    </dgm:pt>
    <dgm:pt modelId="{D68CCDB5-C83B-45CA-BC7B-525C29C95112}" type="sibTrans" cxnId="{BC1C6990-DA4F-49ED-B254-EF3B152BBF67}">
      <dgm:prSet/>
      <dgm:spPr/>
      <dgm:t>
        <a:bodyPr/>
        <a:lstStyle/>
        <a:p>
          <a:endParaRPr lang="en-US"/>
        </a:p>
      </dgm:t>
    </dgm:pt>
    <dgm:pt modelId="{081BF7A2-F4BB-4397-8A3B-6E2B8565C93B}">
      <dgm:prSet phldrT="[Text]"/>
      <dgm:spPr/>
      <dgm:t>
        <a:bodyPr/>
        <a:lstStyle/>
        <a:p>
          <a:r>
            <a:rPr lang="lv-LV" b="1" dirty="0" smtClean="0">
              <a:effectLst>
                <a:outerShdw blurRad="38100" dist="38100" dir="2700000" algn="tl">
                  <a:srgbClr val="000000">
                    <a:alpha val="43137"/>
                  </a:srgbClr>
                </a:outerShdw>
              </a:effectLst>
            </a:rPr>
            <a:t>Pedagogu iniciatīvas grupa atbildīga par lēmuma, rīkojuma izpildi</a:t>
          </a:r>
          <a:endParaRPr lang="en-US" b="1" dirty="0">
            <a:effectLst>
              <a:outerShdw blurRad="38100" dist="38100" dir="2700000" algn="tl">
                <a:srgbClr val="000000">
                  <a:alpha val="43137"/>
                </a:srgbClr>
              </a:outerShdw>
            </a:effectLst>
          </a:endParaRPr>
        </a:p>
      </dgm:t>
    </dgm:pt>
    <dgm:pt modelId="{184F71EF-2963-4115-89ED-9081DE790AFB}" type="parTrans" cxnId="{0866F253-20F9-4DB1-8586-4D739BDE140D}">
      <dgm:prSet/>
      <dgm:spPr/>
      <dgm:t>
        <a:bodyPr/>
        <a:lstStyle/>
        <a:p>
          <a:endParaRPr lang="en-US"/>
        </a:p>
      </dgm:t>
    </dgm:pt>
    <dgm:pt modelId="{848CFBBE-8BA6-4D49-81A4-7C9736DD852E}" type="sibTrans" cxnId="{0866F253-20F9-4DB1-8586-4D739BDE140D}">
      <dgm:prSet/>
      <dgm:spPr/>
      <dgm:t>
        <a:bodyPr/>
        <a:lstStyle/>
        <a:p>
          <a:endParaRPr lang="en-US"/>
        </a:p>
      </dgm:t>
    </dgm:pt>
    <dgm:pt modelId="{2C888E40-9A3C-4112-AB26-DD2139191A15}">
      <dgm:prSet phldrT="[Text]"/>
      <dgm:spPr/>
      <dgm:t>
        <a:bodyPr/>
        <a:lstStyle/>
        <a:p>
          <a:r>
            <a:rPr lang="lv-LV" b="1" dirty="0" smtClean="0">
              <a:effectLst>
                <a:outerShdw blurRad="38100" dist="38100" dir="2700000" algn="tl">
                  <a:srgbClr val="000000">
                    <a:alpha val="43137"/>
                  </a:srgbClr>
                </a:outerShdw>
              </a:effectLst>
            </a:rPr>
            <a:t>Metodiskā darba organizācija</a:t>
          </a:r>
          <a:endParaRPr lang="en-US" b="1" dirty="0">
            <a:effectLst>
              <a:outerShdw blurRad="38100" dist="38100" dir="2700000" algn="tl">
                <a:srgbClr val="000000">
                  <a:alpha val="43137"/>
                </a:srgbClr>
              </a:outerShdw>
            </a:effectLst>
          </a:endParaRPr>
        </a:p>
      </dgm:t>
    </dgm:pt>
    <dgm:pt modelId="{E2363D8B-C992-4629-9A98-E3F1411F0865}" type="parTrans" cxnId="{DFC8E5B2-DD53-4B9F-837C-C9A1A3AE06FF}">
      <dgm:prSet/>
      <dgm:spPr/>
      <dgm:t>
        <a:bodyPr/>
        <a:lstStyle/>
        <a:p>
          <a:endParaRPr lang="en-US"/>
        </a:p>
      </dgm:t>
    </dgm:pt>
    <dgm:pt modelId="{0EA4B41E-879C-4EED-9A7D-F43C6751912F}" type="sibTrans" cxnId="{DFC8E5B2-DD53-4B9F-837C-C9A1A3AE06FF}">
      <dgm:prSet/>
      <dgm:spPr/>
      <dgm:t>
        <a:bodyPr/>
        <a:lstStyle/>
        <a:p>
          <a:endParaRPr lang="en-US"/>
        </a:p>
      </dgm:t>
    </dgm:pt>
    <dgm:pt modelId="{4C1AF8AD-A70B-45B7-915E-1354786E99B9}">
      <dgm:prSet phldrT="[Text]"/>
      <dgm:spPr/>
      <dgm:t>
        <a:bodyPr/>
        <a:lstStyle/>
        <a:p>
          <a:r>
            <a:rPr lang="lv-LV" b="1" dirty="0" smtClean="0">
              <a:effectLst>
                <a:outerShdw blurRad="38100" dist="38100" dir="2700000" algn="tl">
                  <a:srgbClr val="000000">
                    <a:alpha val="43137"/>
                  </a:srgbClr>
                </a:outerShdw>
              </a:effectLst>
              <a:latin typeface="Arial" pitchFamily="34" charset="0"/>
              <a:cs typeface="Arial" pitchFamily="34" charset="0"/>
            </a:rPr>
            <a:t>Iekšējā kontrole</a:t>
          </a:r>
          <a:endParaRPr lang="en-US" b="1" dirty="0">
            <a:effectLst>
              <a:outerShdw blurRad="38100" dist="38100" dir="2700000" algn="tl">
                <a:srgbClr val="000000">
                  <a:alpha val="43137"/>
                </a:srgbClr>
              </a:outerShdw>
            </a:effectLst>
            <a:latin typeface="Arial" pitchFamily="34" charset="0"/>
            <a:cs typeface="Arial" pitchFamily="34" charset="0"/>
          </a:endParaRPr>
        </a:p>
      </dgm:t>
    </dgm:pt>
    <dgm:pt modelId="{E3D27325-4A15-4E37-A5F1-9CF28A8A8969}" type="parTrans" cxnId="{1900BF7D-2EE3-4850-9822-9213B2A7129C}">
      <dgm:prSet/>
      <dgm:spPr/>
      <dgm:t>
        <a:bodyPr/>
        <a:lstStyle/>
        <a:p>
          <a:endParaRPr lang="en-US"/>
        </a:p>
      </dgm:t>
    </dgm:pt>
    <dgm:pt modelId="{5760B7A1-114E-4BDF-8207-92EDB602E531}" type="sibTrans" cxnId="{1900BF7D-2EE3-4850-9822-9213B2A7129C}">
      <dgm:prSet/>
      <dgm:spPr/>
      <dgm:t>
        <a:bodyPr/>
        <a:lstStyle/>
        <a:p>
          <a:endParaRPr lang="en-US"/>
        </a:p>
      </dgm:t>
    </dgm:pt>
    <dgm:pt modelId="{E0E307F7-9D15-4DF7-83A2-1FE102FD2A0A}">
      <dgm:prSet phldrT="[Text]"/>
      <dgm:spPr/>
      <dgm:t>
        <a:bodyPr/>
        <a:lstStyle/>
        <a:p>
          <a:r>
            <a:rPr lang="lv-LV" b="1" dirty="0" smtClean="0">
              <a:effectLst>
                <a:outerShdw blurRad="38100" dist="38100" dir="2700000" algn="tl">
                  <a:srgbClr val="000000">
                    <a:alpha val="43137"/>
                  </a:srgbClr>
                </a:outerShdw>
              </a:effectLst>
              <a:latin typeface="Arial" pitchFamily="34" charset="0"/>
              <a:cs typeface="Arial" pitchFamily="34" charset="0"/>
            </a:rPr>
            <a:t>Pedagoģiskās padomes sēde par iepriekšpieņemtā lēmuma izpildi</a:t>
          </a:r>
          <a:endParaRPr lang="en-US" b="1" dirty="0">
            <a:effectLst>
              <a:outerShdw blurRad="38100" dist="38100" dir="2700000" algn="tl">
                <a:srgbClr val="000000">
                  <a:alpha val="43137"/>
                </a:srgbClr>
              </a:outerShdw>
            </a:effectLst>
            <a:latin typeface="Arial" pitchFamily="34" charset="0"/>
            <a:cs typeface="Arial" pitchFamily="34" charset="0"/>
          </a:endParaRPr>
        </a:p>
      </dgm:t>
    </dgm:pt>
    <dgm:pt modelId="{F9DD7ADF-296A-4042-8BA4-1B2BE186F5ED}" type="parTrans" cxnId="{66885C85-BBEB-419A-B96B-BBC626F3F3A9}">
      <dgm:prSet/>
      <dgm:spPr/>
      <dgm:t>
        <a:bodyPr/>
        <a:lstStyle/>
        <a:p>
          <a:endParaRPr lang="en-US"/>
        </a:p>
      </dgm:t>
    </dgm:pt>
    <dgm:pt modelId="{70D5E0EA-DE9E-4CF6-85B5-0217DCD562D5}" type="sibTrans" cxnId="{66885C85-BBEB-419A-B96B-BBC626F3F3A9}">
      <dgm:prSet/>
      <dgm:spPr/>
      <dgm:t>
        <a:bodyPr/>
        <a:lstStyle/>
        <a:p>
          <a:endParaRPr lang="en-US"/>
        </a:p>
      </dgm:t>
    </dgm:pt>
    <dgm:pt modelId="{456FDFA9-079D-4938-B811-306AE33193F3}">
      <dgm:prSet phldrT="[Text]"/>
      <dgm:spPr/>
      <dgm:t>
        <a:bodyPr/>
        <a:lstStyle/>
        <a:p>
          <a:r>
            <a:rPr lang="lv-LV" b="1" dirty="0" smtClean="0">
              <a:effectLst>
                <a:outerShdw blurRad="38100" dist="38100" dir="2700000" algn="tl">
                  <a:srgbClr val="000000">
                    <a:alpha val="43137"/>
                  </a:srgbClr>
                </a:outerShdw>
              </a:effectLst>
              <a:latin typeface="Arial" pitchFamily="34" charset="0"/>
              <a:cs typeface="Arial" pitchFamily="34" charset="0"/>
            </a:rPr>
            <a:t>PP lēmums</a:t>
          </a:r>
          <a:endParaRPr lang="en-US" b="1" dirty="0">
            <a:effectLst>
              <a:outerShdw blurRad="38100" dist="38100" dir="2700000" algn="tl">
                <a:srgbClr val="000000">
                  <a:alpha val="43137"/>
                </a:srgbClr>
              </a:outerShdw>
            </a:effectLst>
            <a:latin typeface="Arial" pitchFamily="34" charset="0"/>
            <a:cs typeface="Arial" pitchFamily="34" charset="0"/>
          </a:endParaRPr>
        </a:p>
      </dgm:t>
    </dgm:pt>
    <dgm:pt modelId="{1176B53A-16CD-4D1E-B600-8DF4E3BA6E69}" type="parTrans" cxnId="{6962C455-524A-4941-9C3B-76AAF7EB27AB}">
      <dgm:prSet/>
      <dgm:spPr/>
      <dgm:t>
        <a:bodyPr/>
        <a:lstStyle/>
        <a:p>
          <a:endParaRPr lang="en-US"/>
        </a:p>
      </dgm:t>
    </dgm:pt>
    <dgm:pt modelId="{4E04ABE3-D59C-4694-AE1C-1BCC63E9F9E1}" type="sibTrans" cxnId="{6962C455-524A-4941-9C3B-76AAF7EB27AB}">
      <dgm:prSet/>
      <dgm:spPr/>
      <dgm:t>
        <a:bodyPr/>
        <a:lstStyle/>
        <a:p>
          <a:endParaRPr lang="en-US"/>
        </a:p>
      </dgm:t>
    </dgm:pt>
    <dgm:pt modelId="{02FB2FED-2B1F-46BB-9FB4-F7D3C8E23D32}">
      <dgm:prSet/>
      <dgm:spPr/>
      <dgm:t>
        <a:bodyPr/>
        <a:lstStyle/>
        <a:p>
          <a:r>
            <a:rPr lang="lv-LV" b="1" dirty="0" smtClean="0">
              <a:effectLst>
                <a:outerShdw blurRad="38100" dist="38100" dir="2700000" algn="tl">
                  <a:srgbClr val="000000">
                    <a:alpha val="43137"/>
                  </a:srgbClr>
                </a:outerShdw>
              </a:effectLst>
              <a:latin typeface="Arial" pitchFamily="34" charset="0"/>
              <a:cs typeface="Arial" pitchFamily="34" charset="0"/>
            </a:rPr>
            <a:t>PII vadītājas rīkojums</a:t>
          </a:r>
          <a:endParaRPr lang="en-US" b="1" dirty="0">
            <a:effectLst>
              <a:outerShdw blurRad="38100" dist="38100" dir="2700000" algn="tl">
                <a:srgbClr val="000000">
                  <a:alpha val="43137"/>
                </a:srgbClr>
              </a:outerShdw>
            </a:effectLst>
            <a:latin typeface="Arial" pitchFamily="34" charset="0"/>
            <a:cs typeface="Arial" pitchFamily="34" charset="0"/>
          </a:endParaRPr>
        </a:p>
      </dgm:t>
    </dgm:pt>
    <dgm:pt modelId="{BCBC8070-347A-41AA-9C73-AB8B41E36B5D}" type="parTrans" cxnId="{21CBD4BA-EC23-431E-A0B2-E4090063C433}">
      <dgm:prSet/>
      <dgm:spPr/>
      <dgm:t>
        <a:bodyPr/>
        <a:lstStyle/>
        <a:p>
          <a:endParaRPr lang="en-US"/>
        </a:p>
      </dgm:t>
    </dgm:pt>
    <dgm:pt modelId="{74FBB277-9E06-4E9F-9DB4-90200A033065}" type="sibTrans" cxnId="{21CBD4BA-EC23-431E-A0B2-E4090063C433}">
      <dgm:prSet/>
      <dgm:spPr/>
      <dgm:t>
        <a:bodyPr/>
        <a:lstStyle/>
        <a:p>
          <a:endParaRPr lang="en-US"/>
        </a:p>
      </dgm:t>
    </dgm:pt>
    <dgm:pt modelId="{43DF23AB-1272-4302-9D51-0E4FBF20C682}" type="pres">
      <dgm:prSet presAssocID="{2ED4F808-64FA-425B-975C-84C6C002D557}" presName="Name0" presStyleCnt="0">
        <dgm:presLayoutVars>
          <dgm:chPref val="1"/>
          <dgm:dir/>
          <dgm:animOne val="branch"/>
          <dgm:animLvl val="lvl"/>
          <dgm:resizeHandles/>
        </dgm:presLayoutVars>
      </dgm:prSet>
      <dgm:spPr/>
      <dgm:t>
        <a:bodyPr/>
        <a:lstStyle/>
        <a:p>
          <a:endParaRPr lang="en-GB"/>
        </a:p>
      </dgm:t>
    </dgm:pt>
    <dgm:pt modelId="{3B4F1152-68EA-43C1-A8F1-76DEE3059407}" type="pres">
      <dgm:prSet presAssocID="{C7B01443-B742-4239-954C-F985B5C6614F}" presName="vertOne" presStyleCnt="0"/>
      <dgm:spPr/>
    </dgm:pt>
    <dgm:pt modelId="{3AAB1FA2-C6EC-400C-905B-73ADC37C919A}" type="pres">
      <dgm:prSet presAssocID="{C7B01443-B742-4239-954C-F985B5C6614F}" presName="txOne" presStyleLbl="node0" presStyleIdx="0" presStyleCnt="1" custFlipHor="1" custScaleX="15886" custScaleY="46445" custLinFactNeighborX="-40415" custLinFactNeighborY="7216">
        <dgm:presLayoutVars>
          <dgm:chPref val="3"/>
        </dgm:presLayoutVars>
      </dgm:prSet>
      <dgm:spPr/>
      <dgm:t>
        <a:bodyPr/>
        <a:lstStyle/>
        <a:p>
          <a:endParaRPr lang="en-GB"/>
        </a:p>
      </dgm:t>
    </dgm:pt>
    <dgm:pt modelId="{A740D59F-D03A-46C7-B144-5A8C7D5547AB}" type="pres">
      <dgm:prSet presAssocID="{C7B01443-B742-4239-954C-F985B5C6614F}" presName="parTransOne" presStyleCnt="0"/>
      <dgm:spPr/>
    </dgm:pt>
    <dgm:pt modelId="{81EE6347-C808-48D9-9AD1-7C05CCBC6ADD}" type="pres">
      <dgm:prSet presAssocID="{C7B01443-B742-4239-954C-F985B5C6614F}" presName="horzOne" presStyleCnt="0"/>
      <dgm:spPr/>
    </dgm:pt>
    <dgm:pt modelId="{99F05A04-56AB-49A2-AAB2-452430C5FEFF}" type="pres">
      <dgm:prSet presAssocID="{081BF7A2-F4BB-4397-8A3B-6E2B8565C93B}" presName="vertTwo" presStyleCnt="0"/>
      <dgm:spPr/>
    </dgm:pt>
    <dgm:pt modelId="{49B1B1EB-0C47-461B-AD4D-39D0D7494FF3}" type="pres">
      <dgm:prSet presAssocID="{081BF7A2-F4BB-4397-8A3B-6E2B8565C93B}" presName="txTwo" presStyleLbl="node2" presStyleIdx="0" presStyleCnt="3" custScaleY="43513">
        <dgm:presLayoutVars>
          <dgm:chPref val="3"/>
        </dgm:presLayoutVars>
      </dgm:prSet>
      <dgm:spPr/>
      <dgm:t>
        <a:bodyPr/>
        <a:lstStyle/>
        <a:p>
          <a:endParaRPr lang="en-GB"/>
        </a:p>
      </dgm:t>
    </dgm:pt>
    <dgm:pt modelId="{FE0A4FB9-89D1-4239-9DBE-FF964DFCF30F}" type="pres">
      <dgm:prSet presAssocID="{081BF7A2-F4BB-4397-8A3B-6E2B8565C93B}" presName="parTransTwo" presStyleCnt="0"/>
      <dgm:spPr/>
    </dgm:pt>
    <dgm:pt modelId="{ADA59FF6-F84A-4B24-A7A4-A74AD5A87103}" type="pres">
      <dgm:prSet presAssocID="{081BF7A2-F4BB-4397-8A3B-6E2B8565C93B}" presName="horzTwo" presStyleCnt="0"/>
      <dgm:spPr/>
    </dgm:pt>
    <dgm:pt modelId="{DD281660-B990-4A4C-9145-2C26E443F285}" type="pres">
      <dgm:prSet presAssocID="{2C888E40-9A3C-4112-AB26-DD2139191A15}" presName="vertThree" presStyleCnt="0"/>
      <dgm:spPr/>
    </dgm:pt>
    <dgm:pt modelId="{F4EB0F20-7B71-45AD-870D-285ABCA09B3A}" type="pres">
      <dgm:prSet presAssocID="{2C888E40-9A3C-4112-AB26-DD2139191A15}" presName="txThree" presStyleLbl="node3" presStyleIdx="0" presStyleCnt="3" custScaleX="65154" custScaleY="35323" custLinFactNeighborX="3090" custLinFactNeighborY="-4148">
        <dgm:presLayoutVars>
          <dgm:chPref val="3"/>
        </dgm:presLayoutVars>
      </dgm:prSet>
      <dgm:spPr/>
      <dgm:t>
        <a:bodyPr/>
        <a:lstStyle/>
        <a:p>
          <a:endParaRPr lang="en-GB"/>
        </a:p>
      </dgm:t>
    </dgm:pt>
    <dgm:pt modelId="{6E269806-97A0-43E1-A9EB-24971A26E43C}" type="pres">
      <dgm:prSet presAssocID="{2C888E40-9A3C-4112-AB26-DD2139191A15}" presName="horzThree" presStyleCnt="0"/>
      <dgm:spPr/>
    </dgm:pt>
    <dgm:pt modelId="{B2DEC86A-671A-4279-826F-C35717081E7E}" type="pres">
      <dgm:prSet presAssocID="{0EA4B41E-879C-4EED-9A7D-F43C6751912F}" presName="sibSpaceThree" presStyleCnt="0"/>
      <dgm:spPr/>
    </dgm:pt>
    <dgm:pt modelId="{F34DB0E0-FB53-4A94-BF47-1EEF710BCB0D}" type="pres">
      <dgm:prSet presAssocID="{4C1AF8AD-A70B-45B7-915E-1354786E99B9}" presName="vertThree" presStyleCnt="0"/>
      <dgm:spPr/>
    </dgm:pt>
    <dgm:pt modelId="{6406C77F-1DC4-4A0D-87C3-D75E5F232B8A}" type="pres">
      <dgm:prSet presAssocID="{4C1AF8AD-A70B-45B7-915E-1354786E99B9}" presName="txThree" presStyleLbl="node3" presStyleIdx="1" presStyleCnt="3" custScaleX="67238" custScaleY="34206" custLinFactNeighborX="441" custLinFactNeighborY="-4666">
        <dgm:presLayoutVars>
          <dgm:chPref val="3"/>
        </dgm:presLayoutVars>
      </dgm:prSet>
      <dgm:spPr/>
      <dgm:t>
        <a:bodyPr/>
        <a:lstStyle/>
        <a:p>
          <a:endParaRPr lang="en-GB"/>
        </a:p>
      </dgm:t>
    </dgm:pt>
    <dgm:pt modelId="{1B1B509F-5958-4F9A-8179-6983F31E410B}" type="pres">
      <dgm:prSet presAssocID="{4C1AF8AD-A70B-45B7-915E-1354786E99B9}" presName="horzThree" presStyleCnt="0"/>
      <dgm:spPr/>
    </dgm:pt>
    <dgm:pt modelId="{697C5DFE-7A2B-4A77-800B-B7758AA827BC}" type="pres">
      <dgm:prSet presAssocID="{848CFBBE-8BA6-4D49-81A4-7C9736DD852E}" presName="sibSpaceTwo" presStyleCnt="0"/>
      <dgm:spPr/>
    </dgm:pt>
    <dgm:pt modelId="{D3C38D08-32ED-4CEB-8D2C-325520F824C9}" type="pres">
      <dgm:prSet presAssocID="{E0E307F7-9D15-4DF7-83A2-1FE102FD2A0A}" presName="vertTwo" presStyleCnt="0"/>
      <dgm:spPr/>
    </dgm:pt>
    <dgm:pt modelId="{391F4FC4-03D7-4C32-9513-BA5CC1894D86}" type="pres">
      <dgm:prSet presAssocID="{E0E307F7-9D15-4DF7-83A2-1FE102FD2A0A}" presName="txTwo" presStyleLbl="node2" presStyleIdx="1" presStyleCnt="3" custScaleY="68739" custLinFactX="-29776" custLinFactY="98583" custLinFactNeighborX="-100000" custLinFactNeighborY="100000">
        <dgm:presLayoutVars>
          <dgm:chPref val="3"/>
        </dgm:presLayoutVars>
      </dgm:prSet>
      <dgm:spPr/>
      <dgm:t>
        <a:bodyPr/>
        <a:lstStyle/>
        <a:p>
          <a:endParaRPr lang="en-GB"/>
        </a:p>
      </dgm:t>
    </dgm:pt>
    <dgm:pt modelId="{3E940EDD-B83D-4ABA-BD0B-797DA89DF74E}" type="pres">
      <dgm:prSet presAssocID="{E0E307F7-9D15-4DF7-83A2-1FE102FD2A0A}" presName="parTransTwo" presStyleCnt="0"/>
      <dgm:spPr/>
    </dgm:pt>
    <dgm:pt modelId="{E7EDE7B3-5853-4EC4-B867-6A7C8EBB0EAD}" type="pres">
      <dgm:prSet presAssocID="{E0E307F7-9D15-4DF7-83A2-1FE102FD2A0A}" presName="horzTwo" presStyleCnt="0"/>
      <dgm:spPr/>
    </dgm:pt>
    <dgm:pt modelId="{4ED7E1FA-9A47-4B9B-B64D-4F709D9A0136}" type="pres">
      <dgm:prSet presAssocID="{456FDFA9-079D-4938-B811-306AE33193F3}" presName="vertThree" presStyleCnt="0"/>
      <dgm:spPr/>
    </dgm:pt>
    <dgm:pt modelId="{8D0C97E8-7E1C-42D0-9789-5D6CF6FA3AFC}" type="pres">
      <dgm:prSet presAssocID="{456FDFA9-079D-4938-B811-306AE33193F3}" presName="txThree" presStyleLbl="node3" presStyleIdx="2" presStyleCnt="3" custLinFactNeighborX="38970" custLinFactNeighborY="98">
        <dgm:presLayoutVars>
          <dgm:chPref val="3"/>
        </dgm:presLayoutVars>
      </dgm:prSet>
      <dgm:spPr/>
      <dgm:t>
        <a:bodyPr/>
        <a:lstStyle/>
        <a:p>
          <a:endParaRPr lang="en-GB"/>
        </a:p>
      </dgm:t>
    </dgm:pt>
    <dgm:pt modelId="{7FEABA93-E22E-494E-964B-F4E79FB78A55}" type="pres">
      <dgm:prSet presAssocID="{456FDFA9-079D-4938-B811-306AE33193F3}" presName="horzThree" presStyleCnt="0"/>
      <dgm:spPr/>
    </dgm:pt>
    <dgm:pt modelId="{F27B6DD1-F50A-4D25-878F-834F176D596A}" type="pres">
      <dgm:prSet presAssocID="{70D5E0EA-DE9E-4CF6-85B5-0217DCD562D5}" presName="sibSpaceTwo" presStyleCnt="0"/>
      <dgm:spPr/>
    </dgm:pt>
    <dgm:pt modelId="{382232A8-AEB6-46D1-BE6A-1D6FAB6D638D}" type="pres">
      <dgm:prSet presAssocID="{02FB2FED-2B1F-46BB-9FB4-F7D3C8E23D32}" presName="vertTwo" presStyleCnt="0"/>
      <dgm:spPr/>
    </dgm:pt>
    <dgm:pt modelId="{25264717-300B-4AC4-B8A3-CDB77A947DAF}" type="pres">
      <dgm:prSet presAssocID="{02FB2FED-2B1F-46BB-9FB4-F7D3C8E23D32}" presName="txTwo" presStyleLbl="node2" presStyleIdx="2" presStyleCnt="3" custScaleX="70616" custScaleY="49272" custLinFactX="-48217" custLinFactNeighborX="-100000" custLinFactNeighborY="-56580">
        <dgm:presLayoutVars>
          <dgm:chPref val="3"/>
        </dgm:presLayoutVars>
      </dgm:prSet>
      <dgm:spPr/>
      <dgm:t>
        <a:bodyPr/>
        <a:lstStyle/>
        <a:p>
          <a:endParaRPr lang="en-US"/>
        </a:p>
      </dgm:t>
    </dgm:pt>
    <dgm:pt modelId="{1600F04A-EB9B-41BE-8EBF-009FB03B3B22}" type="pres">
      <dgm:prSet presAssocID="{02FB2FED-2B1F-46BB-9FB4-F7D3C8E23D32}" presName="horzTwo" presStyleCnt="0"/>
      <dgm:spPr/>
    </dgm:pt>
  </dgm:ptLst>
  <dgm:cxnLst>
    <dgm:cxn modelId="{B54CE48D-22DF-4E3A-94FD-E58F54551ABA}" type="presOf" srcId="{456FDFA9-079D-4938-B811-306AE33193F3}" destId="{8D0C97E8-7E1C-42D0-9789-5D6CF6FA3AFC}" srcOrd="0" destOrd="0" presId="urn:microsoft.com/office/officeart/2005/8/layout/hierarchy4"/>
    <dgm:cxn modelId="{BC1C6990-DA4F-49ED-B254-EF3B152BBF67}" srcId="{2ED4F808-64FA-425B-975C-84C6C002D557}" destId="{C7B01443-B742-4239-954C-F985B5C6614F}" srcOrd="0" destOrd="0" parTransId="{6538A179-550F-47F9-99FD-D99827545110}" sibTransId="{D68CCDB5-C83B-45CA-BC7B-525C29C95112}"/>
    <dgm:cxn modelId="{21CBD4BA-EC23-431E-A0B2-E4090063C433}" srcId="{C7B01443-B742-4239-954C-F985B5C6614F}" destId="{02FB2FED-2B1F-46BB-9FB4-F7D3C8E23D32}" srcOrd="2" destOrd="0" parTransId="{BCBC8070-347A-41AA-9C73-AB8B41E36B5D}" sibTransId="{74FBB277-9E06-4E9F-9DB4-90200A033065}"/>
    <dgm:cxn modelId="{B2D48C31-F899-409C-BCA6-EFEE5ACE160B}" type="presOf" srcId="{C7B01443-B742-4239-954C-F985B5C6614F}" destId="{3AAB1FA2-C6EC-400C-905B-73ADC37C919A}" srcOrd="0" destOrd="0" presId="urn:microsoft.com/office/officeart/2005/8/layout/hierarchy4"/>
    <dgm:cxn modelId="{F4B2B00C-DE8B-4F71-B215-A1B4CF782F81}" type="presOf" srcId="{4C1AF8AD-A70B-45B7-915E-1354786E99B9}" destId="{6406C77F-1DC4-4A0D-87C3-D75E5F232B8A}" srcOrd="0" destOrd="0" presId="urn:microsoft.com/office/officeart/2005/8/layout/hierarchy4"/>
    <dgm:cxn modelId="{1900BF7D-2EE3-4850-9822-9213B2A7129C}" srcId="{081BF7A2-F4BB-4397-8A3B-6E2B8565C93B}" destId="{4C1AF8AD-A70B-45B7-915E-1354786E99B9}" srcOrd="1" destOrd="0" parTransId="{E3D27325-4A15-4E37-A5F1-9CF28A8A8969}" sibTransId="{5760B7A1-114E-4BDF-8207-92EDB602E531}"/>
    <dgm:cxn modelId="{6962C455-524A-4941-9C3B-76AAF7EB27AB}" srcId="{E0E307F7-9D15-4DF7-83A2-1FE102FD2A0A}" destId="{456FDFA9-079D-4938-B811-306AE33193F3}" srcOrd="0" destOrd="0" parTransId="{1176B53A-16CD-4D1E-B600-8DF4E3BA6E69}" sibTransId="{4E04ABE3-D59C-4694-AE1C-1BCC63E9F9E1}"/>
    <dgm:cxn modelId="{799B714E-D207-45B2-A730-D5DDE424FB42}" type="presOf" srcId="{02FB2FED-2B1F-46BB-9FB4-F7D3C8E23D32}" destId="{25264717-300B-4AC4-B8A3-CDB77A947DAF}" srcOrd="0" destOrd="0" presId="urn:microsoft.com/office/officeart/2005/8/layout/hierarchy4"/>
    <dgm:cxn modelId="{3362827C-086F-4FC6-AA92-97420443F898}" type="presOf" srcId="{E0E307F7-9D15-4DF7-83A2-1FE102FD2A0A}" destId="{391F4FC4-03D7-4C32-9513-BA5CC1894D86}" srcOrd="0" destOrd="0" presId="urn:microsoft.com/office/officeart/2005/8/layout/hierarchy4"/>
    <dgm:cxn modelId="{66885C85-BBEB-419A-B96B-BBC626F3F3A9}" srcId="{C7B01443-B742-4239-954C-F985B5C6614F}" destId="{E0E307F7-9D15-4DF7-83A2-1FE102FD2A0A}" srcOrd="1" destOrd="0" parTransId="{F9DD7ADF-296A-4042-8BA4-1B2BE186F5ED}" sibTransId="{70D5E0EA-DE9E-4CF6-85B5-0217DCD562D5}"/>
    <dgm:cxn modelId="{DFC8E5B2-DD53-4B9F-837C-C9A1A3AE06FF}" srcId="{081BF7A2-F4BB-4397-8A3B-6E2B8565C93B}" destId="{2C888E40-9A3C-4112-AB26-DD2139191A15}" srcOrd="0" destOrd="0" parTransId="{E2363D8B-C992-4629-9A98-E3F1411F0865}" sibTransId="{0EA4B41E-879C-4EED-9A7D-F43C6751912F}"/>
    <dgm:cxn modelId="{0866F253-20F9-4DB1-8586-4D739BDE140D}" srcId="{C7B01443-B742-4239-954C-F985B5C6614F}" destId="{081BF7A2-F4BB-4397-8A3B-6E2B8565C93B}" srcOrd="0" destOrd="0" parTransId="{184F71EF-2963-4115-89ED-9081DE790AFB}" sibTransId="{848CFBBE-8BA6-4D49-81A4-7C9736DD852E}"/>
    <dgm:cxn modelId="{AED49667-A9E5-45C2-9537-11BB72B702A3}" type="presOf" srcId="{2ED4F808-64FA-425B-975C-84C6C002D557}" destId="{43DF23AB-1272-4302-9D51-0E4FBF20C682}" srcOrd="0" destOrd="0" presId="urn:microsoft.com/office/officeart/2005/8/layout/hierarchy4"/>
    <dgm:cxn modelId="{0F723061-4A10-41B8-98D6-18E22D7C8BC9}" type="presOf" srcId="{081BF7A2-F4BB-4397-8A3B-6E2B8565C93B}" destId="{49B1B1EB-0C47-461B-AD4D-39D0D7494FF3}" srcOrd="0" destOrd="0" presId="urn:microsoft.com/office/officeart/2005/8/layout/hierarchy4"/>
    <dgm:cxn modelId="{2E7D1A55-BA8E-40BB-BB18-8CD5669A1846}" type="presOf" srcId="{2C888E40-9A3C-4112-AB26-DD2139191A15}" destId="{F4EB0F20-7B71-45AD-870D-285ABCA09B3A}" srcOrd="0" destOrd="0" presId="urn:microsoft.com/office/officeart/2005/8/layout/hierarchy4"/>
    <dgm:cxn modelId="{957102B0-95E1-4CC6-A698-7A7D91247AF4}" type="presParOf" srcId="{43DF23AB-1272-4302-9D51-0E4FBF20C682}" destId="{3B4F1152-68EA-43C1-A8F1-76DEE3059407}" srcOrd="0" destOrd="0" presId="urn:microsoft.com/office/officeart/2005/8/layout/hierarchy4"/>
    <dgm:cxn modelId="{78D8CEBA-3ACA-43D6-8ECA-DFB9ABEDC948}" type="presParOf" srcId="{3B4F1152-68EA-43C1-A8F1-76DEE3059407}" destId="{3AAB1FA2-C6EC-400C-905B-73ADC37C919A}" srcOrd="0" destOrd="0" presId="urn:microsoft.com/office/officeart/2005/8/layout/hierarchy4"/>
    <dgm:cxn modelId="{8BD2AAE7-4E71-445C-8641-87221EC99400}" type="presParOf" srcId="{3B4F1152-68EA-43C1-A8F1-76DEE3059407}" destId="{A740D59F-D03A-46C7-B144-5A8C7D5547AB}" srcOrd="1" destOrd="0" presId="urn:microsoft.com/office/officeart/2005/8/layout/hierarchy4"/>
    <dgm:cxn modelId="{56C1408D-630A-4F3D-8952-DA8D9B0FA7C6}" type="presParOf" srcId="{3B4F1152-68EA-43C1-A8F1-76DEE3059407}" destId="{81EE6347-C808-48D9-9AD1-7C05CCBC6ADD}" srcOrd="2" destOrd="0" presId="urn:microsoft.com/office/officeart/2005/8/layout/hierarchy4"/>
    <dgm:cxn modelId="{C683CC84-4DD9-4AEB-84EE-F75479916624}" type="presParOf" srcId="{81EE6347-C808-48D9-9AD1-7C05CCBC6ADD}" destId="{99F05A04-56AB-49A2-AAB2-452430C5FEFF}" srcOrd="0" destOrd="0" presId="urn:microsoft.com/office/officeart/2005/8/layout/hierarchy4"/>
    <dgm:cxn modelId="{44024754-3E36-4063-A589-C4CD18C083C9}" type="presParOf" srcId="{99F05A04-56AB-49A2-AAB2-452430C5FEFF}" destId="{49B1B1EB-0C47-461B-AD4D-39D0D7494FF3}" srcOrd="0" destOrd="0" presId="urn:microsoft.com/office/officeart/2005/8/layout/hierarchy4"/>
    <dgm:cxn modelId="{4F04D007-AB22-41D1-B5C4-F62ADDD7B730}" type="presParOf" srcId="{99F05A04-56AB-49A2-AAB2-452430C5FEFF}" destId="{FE0A4FB9-89D1-4239-9DBE-FF964DFCF30F}" srcOrd="1" destOrd="0" presId="urn:microsoft.com/office/officeart/2005/8/layout/hierarchy4"/>
    <dgm:cxn modelId="{12428335-0C5A-480F-8708-E2443B3356D7}" type="presParOf" srcId="{99F05A04-56AB-49A2-AAB2-452430C5FEFF}" destId="{ADA59FF6-F84A-4B24-A7A4-A74AD5A87103}" srcOrd="2" destOrd="0" presId="urn:microsoft.com/office/officeart/2005/8/layout/hierarchy4"/>
    <dgm:cxn modelId="{AB64C828-7FA1-404E-A989-2A79651F4E47}" type="presParOf" srcId="{ADA59FF6-F84A-4B24-A7A4-A74AD5A87103}" destId="{DD281660-B990-4A4C-9145-2C26E443F285}" srcOrd="0" destOrd="0" presId="urn:microsoft.com/office/officeart/2005/8/layout/hierarchy4"/>
    <dgm:cxn modelId="{1BE196FA-3C46-4918-B3A0-347B02B9805D}" type="presParOf" srcId="{DD281660-B990-4A4C-9145-2C26E443F285}" destId="{F4EB0F20-7B71-45AD-870D-285ABCA09B3A}" srcOrd="0" destOrd="0" presId="urn:microsoft.com/office/officeart/2005/8/layout/hierarchy4"/>
    <dgm:cxn modelId="{5703A437-E615-4B43-BD6B-AE257EFE5366}" type="presParOf" srcId="{DD281660-B990-4A4C-9145-2C26E443F285}" destId="{6E269806-97A0-43E1-A9EB-24971A26E43C}" srcOrd="1" destOrd="0" presId="urn:microsoft.com/office/officeart/2005/8/layout/hierarchy4"/>
    <dgm:cxn modelId="{F4C35CE4-EA24-40D4-910C-2054CB815F7B}" type="presParOf" srcId="{ADA59FF6-F84A-4B24-A7A4-A74AD5A87103}" destId="{B2DEC86A-671A-4279-826F-C35717081E7E}" srcOrd="1" destOrd="0" presId="urn:microsoft.com/office/officeart/2005/8/layout/hierarchy4"/>
    <dgm:cxn modelId="{4642A189-2A8C-4D35-ABDC-AA54E9FDA400}" type="presParOf" srcId="{ADA59FF6-F84A-4B24-A7A4-A74AD5A87103}" destId="{F34DB0E0-FB53-4A94-BF47-1EEF710BCB0D}" srcOrd="2" destOrd="0" presId="urn:microsoft.com/office/officeart/2005/8/layout/hierarchy4"/>
    <dgm:cxn modelId="{5D14C32C-2B74-4588-A9A4-C203D8F765BE}" type="presParOf" srcId="{F34DB0E0-FB53-4A94-BF47-1EEF710BCB0D}" destId="{6406C77F-1DC4-4A0D-87C3-D75E5F232B8A}" srcOrd="0" destOrd="0" presId="urn:microsoft.com/office/officeart/2005/8/layout/hierarchy4"/>
    <dgm:cxn modelId="{4201565C-B0CD-4643-BD03-27233CB08DD2}" type="presParOf" srcId="{F34DB0E0-FB53-4A94-BF47-1EEF710BCB0D}" destId="{1B1B509F-5958-4F9A-8179-6983F31E410B}" srcOrd="1" destOrd="0" presId="urn:microsoft.com/office/officeart/2005/8/layout/hierarchy4"/>
    <dgm:cxn modelId="{BBB30AAC-95EB-46A9-BECD-C9FB65597CB2}" type="presParOf" srcId="{81EE6347-C808-48D9-9AD1-7C05CCBC6ADD}" destId="{697C5DFE-7A2B-4A77-800B-B7758AA827BC}" srcOrd="1" destOrd="0" presId="urn:microsoft.com/office/officeart/2005/8/layout/hierarchy4"/>
    <dgm:cxn modelId="{407025B3-EAF8-4A6D-AB23-EFF43B859408}" type="presParOf" srcId="{81EE6347-C808-48D9-9AD1-7C05CCBC6ADD}" destId="{D3C38D08-32ED-4CEB-8D2C-325520F824C9}" srcOrd="2" destOrd="0" presId="urn:microsoft.com/office/officeart/2005/8/layout/hierarchy4"/>
    <dgm:cxn modelId="{36B27EDD-C104-4ADA-9CB5-9450DB7872FA}" type="presParOf" srcId="{D3C38D08-32ED-4CEB-8D2C-325520F824C9}" destId="{391F4FC4-03D7-4C32-9513-BA5CC1894D86}" srcOrd="0" destOrd="0" presId="urn:microsoft.com/office/officeart/2005/8/layout/hierarchy4"/>
    <dgm:cxn modelId="{67750C90-204D-41FE-B076-7677E67B1E0A}" type="presParOf" srcId="{D3C38D08-32ED-4CEB-8D2C-325520F824C9}" destId="{3E940EDD-B83D-4ABA-BD0B-797DA89DF74E}" srcOrd="1" destOrd="0" presId="urn:microsoft.com/office/officeart/2005/8/layout/hierarchy4"/>
    <dgm:cxn modelId="{83A42C6C-F14A-4D80-8A0D-E810ED9CBB72}" type="presParOf" srcId="{D3C38D08-32ED-4CEB-8D2C-325520F824C9}" destId="{E7EDE7B3-5853-4EC4-B867-6A7C8EBB0EAD}" srcOrd="2" destOrd="0" presId="urn:microsoft.com/office/officeart/2005/8/layout/hierarchy4"/>
    <dgm:cxn modelId="{058F88EA-AAC6-44D5-9A56-147E7E013AC1}" type="presParOf" srcId="{E7EDE7B3-5853-4EC4-B867-6A7C8EBB0EAD}" destId="{4ED7E1FA-9A47-4B9B-B64D-4F709D9A0136}" srcOrd="0" destOrd="0" presId="urn:microsoft.com/office/officeart/2005/8/layout/hierarchy4"/>
    <dgm:cxn modelId="{D99E4BAB-6559-4240-B989-74DA006DEB03}" type="presParOf" srcId="{4ED7E1FA-9A47-4B9B-B64D-4F709D9A0136}" destId="{8D0C97E8-7E1C-42D0-9789-5D6CF6FA3AFC}" srcOrd="0" destOrd="0" presId="urn:microsoft.com/office/officeart/2005/8/layout/hierarchy4"/>
    <dgm:cxn modelId="{0913C159-46F3-4D6D-B501-3D33303F4A7F}" type="presParOf" srcId="{4ED7E1FA-9A47-4B9B-B64D-4F709D9A0136}" destId="{7FEABA93-E22E-494E-964B-F4E79FB78A55}" srcOrd="1" destOrd="0" presId="urn:microsoft.com/office/officeart/2005/8/layout/hierarchy4"/>
    <dgm:cxn modelId="{892ED837-36EB-48A7-9B37-390537B7E969}" type="presParOf" srcId="{81EE6347-C808-48D9-9AD1-7C05CCBC6ADD}" destId="{F27B6DD1-F50A-4D25-878F-834F176D596A}" srcOrd="3" destOrd="0" presId="urn:microsoft.com/office/officeart/2005/8/layout/hierarchy4"/>
    <dgm:cxn modelId="{654B3130-55B9-4402-8895-729DB667CD8E}" type="presParOf" srcId="{81EE6347-C808-48D9-9AD1-7C05CCBC6ADD}" destId="{382232A8-AEB6-46D1-BE6A-1D6FAB6D638D}" srcOrd="4" destOrd="0" presId="urn:microsoft.com/office/officeart/2005/8/layout/hierarchy4"/>
    <dgm:cxn modelId="{045AEAB5-801F-4960-BF41-83CBB9BC4906}" type="presParOf" srcId="{382232A8-AEB6-46D1-BE6A-1D6FAB6D638D}" destId="{25264717-300B-4AC4-B8A3-CDB77A947DAF}" srcOrd="0" destOrd="0" presId="urn:microsoft.com/office/officeart/2005/8/layout/hierarchy4"/>
    <dgm:cxn modelId="{3996EA16-FE35-4570-A1D6-912450B85A93}" type="presParOf" srcId="{382232A8-AEB6-46D1-BE6A-1D6FAB6D638D}" destId="{1600F04A-EB9B-41BE-8EBF-009FB03B3B2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print">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F3CBA78-8F30-4128-A940-84845663F6A5}" type="datetimeFigureOut">
              <a:rPr lang="en-GB" smtClean="0"/>
              <a:pPr/>
              <a:t>18/12/2019</a:t>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70027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66860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1608522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09158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862945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2880971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9956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646090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145717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116329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1566766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95037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84429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04859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96697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370473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BA78-8F30-4128-A940-84845663F6A5}" type="datetimeFigureOut">
              <a:rPr lang="en-GB" smtClean="0"/>
              <a:pPr/>
              <a:t>18/12/2019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2D94BF-C38E-4306-8F7E-C1936B7158C2}" type="slidenum">
              <a:rPr lang="en-GB" smtClean="0"/>
              <a:pPr/>
              <a:t>‹#›</a:t>
            </a:fld>
            <a:endParaRPr lang="en-GB"/>
          </a:p>
        </p:txBody>
      </p:sp>
    </p:spTree>
    <p:extLst>
      <p:ext uri="{BB962C8B-B14F-4D97-AF65-F5344CB8AC3E}">
        <p14:creationId xmlns:p14="http://schemas.microsoft.com/office/powerpoint/2010/main" val="293082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F3CBA78-8F30-4128-A940-84845663F6A5}" type="datetimeFigureOut">
              <a:rPr lang="en-GB" smtClean="0"/>
              <a:pPr/>
              <a:t>18/12/2019</a:t>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B2D94BF-C38E-4306-8F7E-C1936B7158C2}" type="slidenum">
              <a:rPr lang="en-GB" smtClean="0"/>
              <a:pPr/>
              <a:t>‹#›</a:t>
            </a:fld>
            <a:endParaRPr lang="en-GB"/>
          </a:p>
        </p:txBody>
      </p:sp>
    </p:spTree>
    <p:extLst>
      <p:ext uri="{BB962C8B-B14F-4D97-AF65-F5344CB8AC3E}">
        <p14:creationId xmlns:p14="http://schemas.microsoft.com/office/powerpoint/2010/main" val="2257031757"/>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ikumi.lv/ta/id/111212-grozijumi-visparejas-izglitibas-likuma" TargetMode="External"/><Relationship Id="rId2" Type="http://schemas.openxmlformats.org/officeDocument/2006/relationships/hyperlink" Target="https://likumi.lv/ta/id/300102-grozijumi-visparejas-izglitibas-likuma" TargetMode="External"/><Relationship Id="rId1" Type="http://schemas.openxmlformats.org/officeDocument/2006/relationships/slideLayout" Target="../slideLayouts/slideLayout2.xml"/><Relationship Id="rId4" Type="http://schemas.openxmlformats.org/officeDocument/2006/relationships/hyperlink" Target="https://likumi.lv/ta/id/20243-visparejas-izglitibas-likums/redakcijas-datums/2018/07/1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9227005" cy="3281686"/>
          </a:xfrm>
        </p:spPr>
        <p:txBody>
          <a:bodyPr/>
          <a:lstStyle/>
          <a:p>
            <a:r>
              <a:rPr lang="lv-LV" b="1" i="1" dirty="0" smtClean="0">
                <a:effectLst>
                  <a:outerShdw blurRad="38100" dist="38100" dir="2700000" algn="tl">
                    <a:srgbClr val="000000">
                      <a:alpha val="43137"/>
                    </a:srgbClr>
                  </a:outerShdw>
                </a:effectLst>
                <a:latin typeface="Arial" pitchFamily="34" charset="0"/>
                <a:cs typeface="Arial" pitchFamily="34" charset="0"/>
              </a:rPr>
              <a:t>Pedagoģiskās padomes sēdes</a:t>
            </a:r>
            <a:endParaRPr lang="en-GB" b="1" i="1" dirty="0">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2649894" y="4814596"/>
            <a:ext cx="8018105" cy="443204"/>
          </a:xfrm>
        </p:spPr>
        <p:txBody>
          <a:bodyPr>
            <a:normAutofit lnSpcReduction="10000"/>
          </a:bodyPr>
          <a:lstStyle/>
          <a:p>
            <a:r>
              <a:rPr lang="lv-LV" b="1" i="1" dirty="0" err="1" smtClean="0">
                <a:solidFill>
                  <a:schemeClr val="tx2">
                    <a:lumMod val="20000"/>
                    <a:lumOff val="80000"/>
                  </a:schemeClr>
                </a:solidFill>
                <a:effectLst>
                  <a:outerShdw blurRad="38100" dist="38100" dir="2700000" algn="tl">
                    <a:srgbClr val="000000">
                      <a:alpha val="43137"/>
                    </a:srgbClr>
                  </a:outerShdw>
                </a:effectLst>
              </a:rPr>
              <a:t>I.Dakne</a:t>
            </a:r>
            <a:r>
              <a:rPr lang="lv-LV" b="1" i="1" dirty="0" smtClean="0">
                <a:solidFill>
                  <a:schemeClr val="tx2">
                    <a:lumMod val="20000"/>
                    <a:lumOff val="80000"/>
                  </a:schemeClr>
                </a:solidFill>
                <a:effectLst>
                  <a:outerShdw blurRad="38100" dist="38100" dir="2700000" algn="tl">
                    <a:srgbClr val="000000">
                      <a:alpha val="43137"/>
                    </a:srgbClr>
                  </a:outerShdw>
                </a:effectLst>
              </a:rPr>
              <a:t> ZRKAC  Seminārs PII Vadītājām un vietniecēm 12.12. 2019.</a:t>
            </a:r>
            <a:endParaRPr lang="en-GB" b="1" i="1" dirty="0">
              <a:solidFill>
                <a:schemeClr val="tx2">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1630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980" y="130629"/>
            <a:ext cx="9834431" cy="541175"/>
          </a:xfrm>
        </p:spPr>
        <p:txBody>
          <a:bodyPr>
            <a:normAutofit fontScale="90000"/>
          </a:bodyPr>
          <a:lstStyle/>
          <a:p>
            <a:pPr algn="ctr"/>
            <a:r>
              <a:rPr lang="lv-LV" i="1" dirty="0" smtClean="0">
                <a:latin typeface="Arial" pitchFamily="34" charset="0"/>
                <a:cs typeface="Arial" pitchFamily="34" charset="0"/>
              </a:rPr>
              <a:t>Darbs ar PPS sagatavošanas grupu</a:t>
            </a:r>
            <a:endParaRPr lang="en-GB" i="1" dirty="0">
              <a:latin typeface="Arial" pitchFamily="34" charset="0"/>
              <a:cs typeface="Arial" pitchFamily="34" charset="0"/>
            </a:endParaRPr>
          </a:p>
        </p:txBody>
      </p:sp>
      <p:sp>
        <p:nvSpPr>
          <p:cNvPr id="3" name="Content Placeholder 2"/>
          <p:cNvSpPr>
            <a:spLocks noGrp="1"/>
          </p:cNvSpPr>
          <p:nvPr>
            <p:ph idx="1"/>
          </p:nvPr>
        </p:nvSpPr>
        <p:spPr>
          <a:xfrm>
            <a:off x="802434" y="671804"/>
            <a:ext cx="10244978" cy="5971591"/>
          </a:xfrm>
        </p:spPr>
        <p:txBody>
          <a:bodyPr>
            <a:normAutofit fontScale="92500" lnSpcReduction="10000"/>
          </a:bodyPr>
          <a:lstStyle/>
          <a:p>
            <a:pPr marL="457200" indent="-457200">
              <a:buAutoNum type="arabicPeriod"/>
            </a:pPr>
            <a:r>
              <a:rPr lang="lv-LV" sz="3600" i="1" dirty="0" smtClean="0">
                <a:latin typeface="Arial" pitchFamily="34" charset="0"/>
                <a:cs typeface="Arial" pitchFamily="34" charset="0"/>
              </a:rPr>
              <a:t>Piemērotas grupas izveide</a:t>
            </a:r>
          </a:p>
          <a:p>
            <a:pPr marL="0" indent="0">
              <a:buNone/>
            </a:pPr>
            <a:r>
              <a:rPr lang="lv-LV" sz="3600" i="1" dirty="0" smtClean="0">
                <a:latin typeface="Arial" pitchFamily="34" charset="0"/>
                <a:cs typeface="Arial" pitchFamily="34" charset="0"/>
              </a:rPr>
              <a:t>2. Pienākumu sadale</a:t>
            </a:r>
          </a:p>
          <a:p>
            <a:pPr marL="0" indent="0">
              <a:buNone/>
            </a:pPr>
            <a:r>
              <a:rPr lang="lv-LV" sz="3600" i="1" dirty="0" smtClean="0">
                <a:latin typeface="Arial" pitchFamily="34" charset="0"/>
                <a:cs typeface="Arial" pitchFamily="34" charset="0"/>
              </a:rPr>
              <a:t>3. Grupas radošās darbības izvēršana, viņu pedagoģiskās meistarības pilnveide</a:t>
            </a:r>
          </a:p>
          <a:p>
            <a:pPr marL="0" indent="0">
              <a:buNone/>
            </a:pPr>
            <a:r>
              <a:rPr lang="lv-LV" sz="3600" i="1" dirty="0" smtClean="0">
                <a:latin typeface="Arial" pitchFamily="34" charset="0"/>
                <a:cs typeface="Arial" pitchFamily="34" charset="0"/>
              </a:rPr>
              <a:t>-Jautājuma teorētiskā aspekta padziļināta apguve</a:t>
            </a:r>
          </a:p>
          <a:p>
            <a:pPr marL="0" indent="0">
              <a:buNone/>
            </a:pPr>
            <a:r>
              <a:rPr lang="lv-LV" sz="3600" i="1" dirty="0" smtClean="0">
                <a:latin typeface="Arial" pitchFamily="34" charset="0"/>
                <a:cs typeface="Arial" pitchFamily="34" charset="0"/>
              </a:rPr>
              <a:t>-Jautājuma praktiskā risinājuma izpēte</a:t>
            </a:r>
          </a:p>
          <a:p>
            <a:pPr marL="0" indent="0">
              <a:buNone/>
            </a:pPr>
            <a:r>
              <a:rPr lang="lv-LV" sz="3600" i="1" dirty="0" smtClean="0">
                <a:latin typeface="Arial" pitchFamily="34" charset="0"/>
                <a:cs typeface="Arial" pitchFamily="34" charset="0"/>
              </a:rPr>
              <a:t>4. Darbības korekta kontrole, koriģēšana</a:t>
            </a:r>
          </a:p>
          <a:p>
            <a:pPr marL="0" indent="0">
              <a:buNone/>
            </a:pPr>
            <a:r>
              <a:rPr lang="lv-LV" sz="3600" i="1" dirty="0" smtClean="0">
                <a:latin typeface="Arial" pitchFamily="34" charset="0"/>
                <a:cs typeface="Arial" pitchFamily="34" charset="0"/>
              </a:rPr>
              <a:t>5. Detalizēta pārskata sagatavošana, apspriešana, lēmuma projekta izstrāde</a:t>
            </a:r>
            <a:endParaRPr lang="en-GB" sz="3600" i="1" dirty="0">
              <a:latin typeface="Arial" pitchFamily="34" charset="0"/>
              <a:cs typeface="Arial" pitchFamily="34" charset="0"/>
            </a:endParaRPr>
          </a:p>
        </p:txBody>
      </p:sp>
    </p:spTree>
    <p:extLst>
      <p:ext uri="{BB962C8B-B14F-4D97-AF65-F5344CB8AC3E}">
        <p14:creationId xmlns:p14="http://schemas.microsoft.com/office/powerpoint/2010/main" val="3720145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0" y="0"/>
            <a:ext cx="12194660" cy="7231605"/>
          </a:xfrm>
        </p:spPr>
      </p:pic>
      <p:sp>
        <p:nvSpPr>
          <p:cNvPr id="3" name="TextBox 2"/>
          <p:cNvSpPr txBox="1"/>
          <p:nvPr/>
        </p:nvSpPr>
        <p:spPr>
          <a:xfrm>
            <a:off x="7071360" y="5686697"/>
            <a:ext cx="4807131" cy="914400"/>
          </a:xfrm>
          <a:prstGeom prst="rect">
            <a:avLst/>
          </a:prstGeom>
          <a:noFill/>
        </p:spPr>
        <p:txBody>
          <a:bodyPr wrap="square" rtlCol="0">
            <a:spAutoFit/>
          </a:bodyPr>
          <a:lstStyle/>
          <a:p>
            <a:r>
              <a:rPr lang="lv-LV"/>
              <a:t>Attēls no grāmatas „Skolvadība – idejas, versijas, pieredze.” R.Inne, I.Gailīte, I. Lūse, O.Zīds; RaKa, 1996.</a:t>
            </a:r>
            <a:endParaRPr lang="lv-LV" dirty="0"/>
          </a:p>
        </p:txBody>
      </p:sp>
    </p:spTree>
    <p:extLst>
      <p:ext uri="{BB962C8B-B14F-4D97-AF65-F5344CB8AC3E}">
        <p14:creationId xmlns:p14="http://schemas.microsoft.com/office/powerpoint/2010/main" val="652926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7" y="0"/>
            <a:ext cx="10175214" cy="1055077"/>
          </a:xfrm>
        </p:spPr>
        <p:txBody>
          <a:bodyPr>
            <a:normAutofit fontScale="90000"/>
          </a:bodyPr>
          <a:lstStyle/>
          <a:p>
            <a:r>
              <a:rPr lang="en-US" b="1" i="1" dirty="0" smtClean="0">
                <a:effectLst>
                  <a:outerShdw blurRad="38100" dist="38100" dir="2700000" algn="tl">
                    <a:srgbClr val="000000">
                      <a:alpha val="43137"/>
                    </a:srgbClr>
                  </a:outerShdw>
                </a:effectLst>
                <a:latin typeface="Arial" pitchFamily="34" charset="0"/>
                <a:cs typeface="Arial" pitchFamily="34" charset="0"/>
              </a:rPr>
              <a:t>PPS </a:t>
            </a:r>
            <a:r>
              <a:rPr lang="en-US" b="1" i="1" dirty="0" err="1" smtClean="0">
                <a:effectLst>
                  <a:outerShdw blurRad="38100" dist="38100" dir="2700000" algn="tl">
                    <a:srgbClr val="000000">
                      <a:alpha val="43137"/>
                    </a:srgbClr>
                  </a:outerShdw>
                </a:effectLst>
                <a:latin typeface="Arial" pitchFamily="34" charset="0"/>
                <a:cs typeface="Arial" pitchFamily="34" charset="0"/>
              </a:rPr>
              <a:t>norise</a:t>
            </a:r>
            <a:r>
              <a:rPr lang="en-US" b="1" i="1" dirty="0" smtClean="0">
                <a:effectLst>
                  <a:outerShdw blurRad="38100" dist="38100" dir="2700000" algn="tl">
                    <a:srgbClr val="000000">
                      <a:alpha val="43137"/>
                    </a:srgbClr>
                  </a:outerShdw>
                </a:effectLst>
                <a:latin typeface="Arial" pitchFamily="34" charset="0"/>
                <a:cs typeface="Arial" pitchFamily="34" charset="0"/>
              </a:rPr>
              <a:t>:</a:t>
            </a:r>
            <a:br>
              <a:rPr lang="en-US" b="1" i="1" dirty="0" smtClean="0">
                <a:effectLst>
                  <a:outerShdw blurRad="38100" dist="38100" dir="2700000" algn="tl">
                    <a:srgbClr val="000000">
                      <a:alpha val="43137"/>
                    </a:srgbClr>
                  </a:outerShdw>
                </a:effectLst>
                <a:latin typeface="Arial" pitchFamily="34" charset="0"/>
                <a:cs typeface="Arial" pitchFamily="34" charset="0"/>
              </a:rPr>
            </a:br>
            <a:endParaRPr lang="en-US" b="1" i="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506438" y="618978"/>
            <a:ext cx="10540974" cy="6049108"/>
          </a:xfrm>
        </p:spPr>
        <p:txBody>
          <a:bodyPr>
            <a:normAutofit/>
          </a:bodyPr>
          <a:lstStyle/>
          <a:p>
            <a:pPr>
              <a:buNone/>
            </a:pPr>
            <a:r>
              <a:rPr lang="lv-LV" i="1" dirty="0" smtClean="0">
                <a:latin typeface="Arial" pitchFamily="34" charset="0"/>
                <a:cs typeface="Arial" pitchFamily="34" charset="0"/>
              </a:rPr>
              <a:t>! </a:t>
            </a:r>
            <a:r>
              <a:rPr lang="en-US" i="1" dirty="0" smtClean="0">
                <a:latin typeface="Arial" pitchFamily="34" charset="0"/>
                <a:cs typeface="Arial" pitchFamily="34" charset="0"/>
              </a:rPr>
              <a:t>PPS </a:t>
            </a:r>
            <a:r>
              <a:rPr lang="en-US" i="1" dirty="0" err="1" smtClean="0">
                <a:latin typeface="Arial" pitchFamily="34" charset="0"/>
                <a:cs typeface="Arial" pitchFamily="34" charset="0"/>
              </a:rPr>
              <a:t>nedr</a:t>
            </a:r>
            <a:r>
              <a:rPr lang="lv-LV" i="1" dirty="0" err="1" smtClean="0">
                <a:latin typeface="Arial" pitchFamily="34" charset="0"/>
                <a:cs typeface="Arial" pitchFamily="34" charset="0"/>
              </a:rPr>
              <a:t>īkst</a:t>
            </a:r>
            <a:r>
              <a:rPr lang="lv-LV" i="1" dirty="0" smtClean="0">
                <a:latin typeface="Arial" pitchFamily="34" charset="0"/>
                <a:cs typeface="Arial" pitchFamily="34" charset="0"/>
              </a:rPr>
              <a:t> vadīt tas vadības grupas loceklis, kurš pamatā to ir gatavojis </a:t>
            </a:r>
          </a:p>
          <a:p>
            <a:pPr>
              <a:buNone/>
            </a:pPr>
            <a:r>
              <a:rPr lang="lv-LV" b="1" i="1" dirty="0" smtClean="0">
                <a:latin typeface="Arial" pitchFamily="34" charset="0"/>
                <a:cs typeface="Arial" pitchFamily="34" charset="0"/>
              </a:rPr>
              <a:t>Sēdes sākumā </a:t>
            </a:r>
            <a:r>
              <a:rPr lang="lv-LV" i="1" dirty="0" smtClean="0">
                <a:latin typeface="Arial" pitchFamily="34" charset="0"/>
                <a:cs typeface="Arial" pitchFamily="34" charset="0"/>
              </a:rPr>
              <a:t>jādod ievirze problēmā</a:t>
            </a:r>
          </a:p>
          <a:p>
            <a:pPr>
              <a:buNone/>
            </a:pPr>
            <a:r>
              <a:rPr lang="lv-LV" i="1" dirty="0" smtClean="0">
                <a:latin typeface="Arial" pitchFamily="34" charset="0"/>
                <a:cs typeface="Arial" pitchFamily="34" charset="0"/>
              </a:rPr>
              <a:t>Jāpaziņo vai jāvienojas par sēdes norises kārtību un uzstāšanās laika ierobežojumiem</a:t>
            </a:r>
          </a:p>
          <a:p>
            <a:pPr>
              <a:buNone/>
            </a:pPr>
            <a:r>
              <a:rPr lang="lv-LV" i="1" dirty="0" smtClean="0">
                <a:latin typeface="Arial" pitchFamily="34" charset="0"/>
                <a:cs typeface="Arial" pitchFamily="34" charset="0"/>
              </a:rPr>
              <a:t>Sēdes norises gaitā:</a:t>
            </a:r>
          </a:p>
          <a:p>
            <a:pPr>
              <a:buNone/>
            </a:pPr>
            <a:r>
              <a:rPr lang="lv-LV" i="1" dirty="0" smtClean="0">
                <a:latin typeface="Arial" pitchFamily="34" charset="0"/>
                <a:cs typeface="Arial" pitchFamily="34" charset="0"/>
              </a:rPr>
              <a:t>Jāvirza saruna, diskusija pēc būtības, nepieļaujot vispārīgu uzstāšanos, filozofiskus apcerējumus, </a:t>
            </a:r>
          </a:p>
          <a:p>
            <a:pPr>
              <a:buNone/>
            </a:pPr>
            <a:r>
              <a:rPr lang="lv-LV" i="1" dirty="0" smtClean="0">
                <a:latin typeface="Arial" pitchFamily="34" charset="0"/>
                <a:cs typeface="Arial" pitchFamily="34" charset="0"/>
              </a:rPr>
              <a:t>Nepieciešamības gadījumā jāuzdod precizējoši jautājumi, jālūdz argumentēt teikto</a:t>
            </a:r>
            <a:r>
              <a:rPr lang="lv-LV"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1014"/>
            <a:ext cx="10133012" cy="6457071"/>
          </a:xfrm>
        </p:spPr>
        <p:txBody>
          <a:bodyPr/>
          <a:lstStyle/>
          <a:p>
            <a:pPr>
              <a:buNone/>
            </a:pPr>
            <a:r>
              <a:rPr lang="lv-LV" i="1" dirty="0" smtClean="0">
                <a:latin typeface="Arial" pitchFamily="34" charset="0"/>
                <a:cs typeface="Arial" pitchFamily="34" charset="0"/>
              </a:rPr>
              <a:t>Jārosina, jāatbalsta ideju rašanos,</a:t>
            </a:r>
          </a:p>
          <a:p>
            <a:pPr>
              <a:buNone/>
            </a:pPr>
            <a:r>
              <a:rPr lang="lv-LV" i="1" dirty="0" smtClean="0">
                <a:latin typeface="Arial" pitchFamily="34" charset="0"/>
                <a:cs typeface="Arial" pitchFamily="34" charset="0"/>
              </a:rPr>
              <a:t>Jāuzklausa visi papildinājumi, pozitīvi jāuztver visi ieteikumi, jo katram ir tiesības:</a:t>
            </a:r>
          </a:p>
          <a:p>
            <a:pPr>
              <a:buFontTx/>
              <a:buChar char="-"/>
            </a:pPr>
            <a:r>
              <a:rPr lang="lv-LV" i="1" dirty="0" smtClean="0">
                <a:latin typeface="Arial" pitchFamily="34" charset="0"/>
                <a:cs typeface="Arial" pitchFamily="34" charset="0"/>
              </a:rPr>
              <a:t>Izvirzīt savu ideju;</a:t>
            </a:r>
          </a:p>
          <a:p>
            <a:pPr>
              <a:buFontTx/>
              <a:buChar char="-"/>
            </a:pPr>
            <a:r>
              <a:rPr lang="lv-LV" i="1" dirty="0" smtClean="0">
                <a:latin typeface="Arial" pitchFamily="34" charset="0"/>
                <a:cs typeface="Arial" pitchFamily="34" charset="0"/>
              </a:rPr>
              <a:t>Aizstāvēt savu viedokli;</a:t>
            </a:r>
          </a:p>
          <a:p>
            <a:pPr>
              <a:buFontTx/>
              <a:buChar char="-"/>
            </a:pPr>
            <a:r>
              <a:rPr lang="lv-LV" i="1" dirty="0" smtClean="0">
                <a:latin typeface="Arial" pitchFamily="34" charset="0"/>
                <a:cs typeface="Arial" pitchFamily="34" charset="0"/>
              </a:rPr>
              <a:t>Pārskatīt , precizēt savu pozīciju, izvirzot jaunu priekšlikumu;</a:t>
            </a:r>
          </a:p>
          <a:p>
            <a:pPr>
              <a:buFontTx/>
              <a:buChar char="-"/>
            </a:pPr>
            <a:r>
              <a:rPr lang="lv-LV" i="1" dirty="0" smtClean="0">
                <a:latin typeface="Arial" pitchFamily="34" charset="0"/>
                <a:cs typeface="Arial" pitchFamily="34" charset="0"/>
              </a:rPr>
              <a:t>Svarīgie momenti jāakcentē, jāatkārto</a:t>
            </a:r>
          </a:p>
          <a:p>
            <a:pPr>
              <a:buFontTx/>
              <a:buChar char="-"/>
            </a:pPr>
            <a:r>
              <a:rPr lang="lv-LV" i="1" dirty="0" smtClean="0">
                <a:latin typeface="Arial" pitchFamily="34" charset="0"/>
                <a:cs typeface="Arial" pitchFamily="34" charset="0"/>
              </a:rPr>
              <a:t>Jāapkopo sēdes norises gaita un jāvienojas par problēmu atrisināšanas ceļiem</a:t>
            </a:r>
            <a:endParaRPr lang="en-US" i="1" dirty="0" smtClean="0">
              <a:latin typeface="Arial" pitchFamily="34" charset="0"/>
              <a:cs typeface="Arial" pitchFamily="34"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211015"/>
            <a:ext cx="10217417" cy="6428936"/>
          </a:xfrm>
        </p:spPr>
        <p:txBody>
          <a:bodyPr/>
          <a:lstStyle/>
          <a:p>
            <a:pPr>
              <a:buNone/>
            </a:pPr>
            <a:r>
              <a:rPr lang="lv-LV" b="1" i="1" dirty="0" smtClean="0">
                <a:effectLst>
                  <a:outerShdw blurRad="38100" dist="38100" dir="2700000" algn="tl">
                    <a:srgbClr val="000000">
                      <a:alpha val="43137"/>
                    </a:srgbClr>
                  </a:outerShdw>
                </a:effectLst>
                <a:latin typeface="Arial" pitchFamily="34" charset="0"/>
                <a:cs typeface="Arial" pitchFamily="34" charset="0"/>
              </a:rPr>
              <a:t>Atceries:</a:t>
            </a:r>
          </a:p>
          <a:p>
            <a:r>
              <a:rPr lang="lv-LV" b="1" i="1" dirty="0" smtClean="0">
                <a:effectLst>
                  <a:outerShdw blurRad="38100" dist="38100" dir="2700000" algn="tl">
                    <a:srgbClr val="000000">
                      <a:alpha val="43137"/>
                    </a:srgbClr>
                  </a:outerShdw>
                </a:effectLst>
                <a:latin typeface="Arial" pitchFamily="34" charset="0"/>
                <a:cs typeface="Arial" pitchFamily="34" charset="0"/>
              </a:rPr>
              <a:t>Uzturi humora izjūtu </a:t>
            </a:r>
            <a:r>
              <a:rPr lang="en-US" b="1" i="1" dirty="0" smtClean="0">
                <a:effectLst>
                  <a:outerShdw blurRad="38100" dist="38100" dir="2700000" algn="tl">
                    <a:srgbClr val="000000">
                      <a:alpha val="43137"/>
                    </a:srgbClr>
                  </a:outerShdw>
                </a:effectLst>
                <a:latin typeface="Arial" pitchFamily="34" charset="0"/>
                <a:cs typeface="Arial" pitchFamily="34" charset="0"/>
              </a:rPr>
              <a:t>/ne </a:t>
            </a:r>
            <a:r>
              <a:rPr lang="en-US" b="1" i="1" dirty="0" err="1" smtClean="0">
                <a:effectLst>
                  <a:outerShdw blurRad="38100" dist="38100" dir="2700000" algn="tl">
                    <a:srgbClr val="000000">
                      <a:alpha val="43137"/>
                    </a:srgbClr>
                  </a:outerShdw>
                </a:effectLst>
                <a:latin typeface="Arial" pitchFamily="34" charset="0"/>
                <a:cs typeface="Arial" pitchFamily="34" charset="0"/>
              </a:rPr>
              <a:t>vieglpr</a:t>
            </a:r>
            <a:r>
              <a:rPr lang="lv-LV" b="1" i="1" dirty="0" err="1" smtClean="0">
                <a:effectLst>
                  <a:outerShdw blurRad="38100" dist="38100" dir="2700000" algn="tl">
                    <a:srgbClr val="000000">
                      <a:alpha val="43137"/>
                    </a:srgbClr>
                  </a:outerShdw>
                </a:effectLst>
                <a:latin typeface="Arial" pitchFamily="34" charset="0"/>
                <a:cs typeface="Arial" pitchFamily="34" charset="0"/>
              </a:rPr>
              <a:t>ātību</a:t>
            </a:r>
            <a:r>
              <a:rPr lang="lv-LV" b="1" i="1" dirty="0" smtClean="0">
                <a:effectLst>
                  <a:outerShdw blurRad="38100" dist="38100" dir="2700000" algn="tl">
                    <a:srgbClr val="000000">
                      <a:alpha val="43137"/>
                    </a:srgbClr>
                  </a:outerShdw>
                </a:effectLst>
                <a:latin typeface="Arial" pitchFamily="34" charset="0"/>
                <a:cs typeface="Arial" pitchFamily="34" charset="0"/>
              </a:rPr>
              <a:t>/ Pārāk sasprindzināta, intelektualizēta gaisotne nogurdina un atsvešina </a:t>
            </a:r>
          </a:p>
          <a:p>
            <a:r>
              <a:rPr lang="lv-LV" b="1" i="1" dirty="0" smtClean="0">
                <a:effectLst>
                  <a:outerShdw blurRad="38100" dist="38100" dir="2700000" algn="tl">
                    <a:srgbClr val="000000">
                      <a:alpha val="43137"/>
                    </a:srgbClr>
                  </a:outerShdw>
                </a:effectLst>
                <a:latin typeface="Arial" pitchFamily="34" charset="0"/>
                <a:cs typeface="Arial" pitchFamily="34" charset="0"/>
              </a:rPr>
              <a:t>Attīsti prasmi improvizēt, seko notiekošajam, vēro auditorijas reakciju</a:t>
            </a:r>
          </a:p>
          <a:p>
            <a:r>
              <a:rPr lang="lv-LV" b="1" i="1" dirty="0" smtClean="0">
                <a:effectLst>
                  <a:outerShdw blurRad="38100" dist="38100" dir="2700000" algn="tl">
                    <a:srgbClr val="000000">
                      <a:alpha val="43137"/>
                    </a:srgbClr>
                  </a:outerShdw>
                </a:effectLst>
                <a:latin typeface="Arial" pitchFamily="34" charset="0"/>
                <a:cs typeface="Arial" pitchFamily="34" charset="0"/>
              </a:rPr>
              <a:t>Aizsargā vājos, kontrolē spēcīgos</a:t>
            </a:r>
          </a:p>
          <a:p>
            <a:r>
              <a:rPr lang="lv-LV" b="1" i="1" dirty="0" smtClean="0">
                <a:effectLst>
                  <a:outerShdw blurRad="38100" dist="38100" dir="2700000" algn="tl">
                    <a:srgbClr val="000000">
                      <a:alpha val="43137"/>
                    </a:srgbClr>
                  </a:outerShdw>
                </a:effectLst>
                <a:latin typeface="Arial" pitchFamily="34" charset="0"/>
                <a:cs typeface="Arial" pitchFamily="34" charset="0"/>
              </a:rPr>
              <a:t>Nezaudē pašsavaldīšanos. Vēsa saprāta zaudēšana nozīmē argumentācijas zudumu</a:t>
            </a:r>
          </a:p>
          <a:p>
            <a:r>
              <a:rPr lang="lv-LV" b="1" i="1" dirty="0" smtClean="0">
                <a:effectLst>
                  <a:outerShdw blurRad="38100" dist="38100" dir="2700000" algn="tl">
                    <a:srgbClr val="000000">
                      <a:alpha val="43137"/>
                    </a:srgbClr>
                  </a:outerShdw>
                </a:effectLst>
                <a:latin typeface="Arial" pitchFamily="34" charset="0"/>
                <a:cs typeface="Arial" pitchFamily="34" charset="0"/>
              </a:rPr>
              <a:t>Esi gatavs nepieciešamības gadījumā mainīt savu stratēģiju un taktiku</a:t>
            </a:r>
          </a:p>
          <a:p>
            <a:r>
              <a:rPr lang="lv-LV" b="1" i="1" dirty="0" smtClean="0">
                <a:effectLst>
                  <a:outerShdw blurRad="38100" dist="38100" dir="2700000" algn="tl">
                    <a:srgbClr val="000000">
                      <a:alpha val="43137"/>
                    </a:srgbClr>
                  </a:outerShdw>
                </a:effectLst>
                <a:latin typeface="Arial" pitchFamily="34" charset="0"/>
                <a:cs typeface="Arial" pitchFamily="34" charset="0"/>
              </a:rPr>
              <a:t>Attīsti runas mākslu</a:t>
            </a:r>
          </a:p>
          <a:p>
            <a:endParaRPr lang="lv-LV" b="1" i="1" dirty="0" smtClean="0">
              <a:effectLst>
                <a:outerShdw blurRad="38100" dist="38100" dir="2700000" algn="tl">
                  <a:srgbClr val="000000">
                    <a:alpha val="43137"/>
                  </a:srgbClr>
                </a:outerShdw>
              </a:effectLst>
              <a:latin typeface="Arial" pitchFamily="34" charset="0"/>
              <a:cs typeface="Arial" pitchFamily="34"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536" y="168812"/>
            <a:ext cx="10104876" cy="773723"/>
          </a:xfrm>
        </p:spPr>
        <p:txBody>
          <a:bodyPr/>
          <a:lstStyle/>
          <a:p>
            <a:r>
              <a:rPr lang="lv-LV" b="1" i="1" dirty="0" smtClean="0">
                <a:effectLst>
                  <a:outerShdw blurRad="38100" dist="38100" dir="2700000" algn="tl">
                    <a:srgbClr val="000000">
                      <a:alpha val="43137"/>
                    </a:srgbClr>
                  </a:outerShdw>
                </a:effectLst>
                <a:latin typeface="Arial" pitchFamily="34" charset="0"/>
                <a:cs typeface="Arial" pitchFamily="34" charset="0"/>
              </a:rPr>
              <a:t>Lēmumu pieņemšana un īstenošana</a:t>
            </a:r>
            <a:endParaRPr lang="en-US" b="1" i="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787792" y="801858"/>
            <a:ext cx="10259620" cy="5781822"/>
          </a:xfrm>
        </p:spPr>
        <p:txBody>
          <a:bodyPr/>
          <a:lstStyle/>
          <a:p>
            <a:r>
              <a:rPr lang="lv-LV" i="1" dirty="0" smtClean="0">
                <a:latin typeface="Arial" pitchFamily="34" charset="0"/>
                <a:cs typeface="Arial" pitchFamily="34" charset="0"/>
              </a:rPr>
              <a:t>Lēmumu pieņemšana un īstenošana ir vienots, nepārtraukts process</a:t>
            </a:r>
          </a:p>
          <a:p>
            <a:r>
              <a:rPr lang="lv-LV" i="1" dirty="0" smtClean="0">
                <a:latin typeface="Arial" pitchFamily="34" charset="0"/>
                <a:cs typeface="Arial" pitchFamily="34" charset="0"/>
              </a:rPr>
              <a:t>Lēmumu izpilde ir atkarīga:</a:t>
            </a:r>
          </a:p>
          <a:p>
            <a:pPr>
              <a:buFontTx/>
              <a:buChar char="-"/>
            </a:pPr>
            <a:r>
              <a:rPr lang="lv-LV" i="1" dirty="0" smtClean="0">
                <a:latin typeface="Arial" pitchFamily="34" charset="0"/>
                <a:cs typeface="Arial" pitchFamily="34" charset="0"/>
              </a:rPr>
              <a:t>No tā, kā tiek organizēta darbība;</a:t>
            </a:r>
          </a:p>
          <a:p>
            <a:pPr>
              <a:buFontTx/>
              <a:buChar char="-"/>
            </a:pPr>
            <a:r>
              <a:rPr lang="lv-LV" i="1" dirty="0" smtClean="0">
                <a:latin typeface="Arial" pitchFamily="34" charset="0"/>
                <a:cs typeface="Arial" pitchFamily="34" charset="0"/>
              </a:rPr>
              <a:t>No kolektīva apzināta un motivēta darba;</a:t>
            </a:r>
          </a:p>
          <a:p>
            <a:pPr>
              <a:buFontTx/>
              <a:buChar char="-"/>
            </a:pPr>
            <a:r>
              <a:rPr lang="lv-LV" i="1" dirty="0" smtClean="0">
                <a:latin typeface="Arial" pitchFamily="34" charset="0"/>
                <a:cs typeface="Arial" pitchFamily="34" charset="0"/>
              </a:rPr>
              <a:t>No vadītāja autoritātes</a:t>
            </a:r>
          </a:p>
          <a:p>
            <a:pPr>
              <a:buFontTx/>
              <a:buChar char="-"/>
            </a:pPr>
            <a:r>
              <a:rPr lang="lv-LV" i="1" dirty="0" smtClean="0">
                <a:latin typeface="Arial" pitchFamily="34" charset="0"/>
                <a:cs typeface="Arial" pitchFamily="34" charset="0"/>
              </a:rPr>
              <a:t>Lai īstenotu pieņemtos lēmumus, nepieciešams radīt apstākļus to izpildei / jāorganizē metodiskā palīdzība, jākontrolē izpildes gaita/</a:t>
            </a:r>
          </a:p>
          <a:p>
            <a:r>
              <a:rPr lang="lv-LV" i="1" dirty="0" smtClean="0">
                <a:latin typeface="Arial" pitchFamily="34" charset="0"/>
                <a:cs typeface="Arial" pitchFamily="34" charset="0"/>
              </a:rPr>
              <a:t>Pedagoģiskās padomes norādītajā laikā atbildīgajiem par pieņemto lēmumu izpildi argumentēti jāinformē kolektīvs par to realizēšanu.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44086334"/>
              </p:ext>
            </p:extLst>
          </p:nvPr>
        </p:nvGraphicFramePr>
        <p:xfrm>
          <a:off x="633413" y="254000"/>
          <a:ext cx="11141075" cy="6372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Arrow Connector 2"/>
          <p:cNvCxnSpPr/>
          <p:nvPr/>
        </p:nvCxnSpPr>
        <p:spPr>
          <a:xfrm>
            <a:off x="2570922" y="914400"/>
            <a:ext cx="1683026" cy="0"/>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89043" y="1537252"/>
            <a:ext cx="159027" cy="251791"/>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598505" y="1537252"/>
            <a:ext cx="318052" cy="251791"/>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948070" y="2875722"/>
            <a:ext cx="145773" cy="318052"/>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002157" y="2782957"/>
            <a:ext cx="145773" cy="344556"/>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789043" y="4094922"/>
            <a:ext cx="304800" cy="649356"/>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684104" y="4041913"/>
            <a:ext cx="225287" cy="649357"/>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598505" y="5499652"/>
            <a:ext cx="2358886" cy="265044"/>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7566992" y="172277"/>
            <a:ext cx="4015408" cy="18818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Pedagoģiskās padomes pieņemto lēmu izpildes nodrošinājums</a:t>
            </a:r>
            <a:endParaRPr lang="en-GB"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Izmantotie Avoti:</a:t>
            </a:r>
            <a:endParaRPr lang="en-GB" dirty="0"/>
          </a:p>
        </p:txBody>
      </p:sp>
      <p:sp>
        <p:nvSpPr>
          <p:cNvPr id="3" name="Content Placeholder 2"/>
          <p:cNvSpPr>
            <a:spLocks noGrp="1"/>
          </p:cNvSpPr>
          <p:nvPr>
            <p:ph idx="1"/>
          </p:nvPr>
        </p:nvSpPr>
        <p:spPr>
          <a:xfrm>
            <a:off x="1007166" y="1577009"/>
            <a:ext cx="10040246" cy="4214192"/>
          </a:xfrm>
        </p:spPr>
        <p:txBody>
          <a:bodyPr/>
          <a:lstStyle/>
          <a:p>
            <a:r>
              <a:rPr lang="lv-LV" dirty="0" err="1" smtClean="0"/>
              <a:t>Skolvadība</a:t>
            </a:r>
            <a:r>
              <a:rPr lang="lv-LV" dirty="0" smtClean="0"/>
              <a:t> – idejas, versijas, pieredze. </a:t>
            </a:r>
            <a:r>
              <a:rPr lang="lv-LV" dirty="0" err="1" smtClean="0"/>
              <a:t>R.Inne</a:t>
            </a:r>
            <a:r>
              <a:rPr lang="lv-LV" dirty="0" smtClean="0"/>
              <a:t>, I. Gailīte, </a:t>
            </a:r>
            <a:r>
              <a:rPr lang="lv-LV" dirty="0" err="1" smtClean="0"/>
              <a:t>I.Lūse</a:t>
            </a:r>
            <a:r>
              <a:rPr lang="lv-LV" dirty="0" smtClean="0"/>
              <a:t>, </a:t>
            </a:r>
            <a:r>
              <a:rPr lang="lv-LV" dirty="0" err="1" smtClean="0"/>
              <a:t>O.Zīds</a:t>
            </a:r>
            <a:endParaRPr lang="lv-LV" dirty="0" smtClean="0"/>
          </a:p>
          <a:p>
            <a:pPr marL="0" indent="0">
              <a:buNone/>
            </a:pPr>
            <a:r>
              <a:rPr lang="lv-LV" dirty="0" smtClean="0"/>
              <a:t>Grāmata izglītības darba vadītājiem </a:t>
            </a:r>
            <a:r>
              <a:rPr lang="lv-LV" dirty="0" err="1" smtClean="0"/>
              <a:t>RaKa</a:t>
            </a:r>
            <a:r>
              <a:rPr lang="lv-LV" dirty="0" smtClean="0"/>
              <a:t>, 1996.</a:t>
            </a:r>
          </a:p>
          <a:p>
            <a:r>
              <a:rPr lang="lv-LV" dirty="0" smtClean="0"/>
              <a:t>Dokumentu pārvaldība(lietvedība): uzdevumi un dokumentu paraugi.</a:t>
            </a:r>
          </a:p>
          <a:p>
            <a:pPr marL="0" indent="0">
              <a:buNone/>
            </a:pPr>
            <a:r>
              <a:rPr lang="lv-LV" dirty="0" smtClean="0"/>
              <a:t> mācību līdzeklis, Rīgas Tirdzniecības tehnikums, 2011.</a:t>
            </a:r>
          </a:p>
          <a:p>
            <a:r>
              <a:rPr lang="lv-LV" dirty="0" smtClean="0"/>
              <a:t>Mūsdienu skolas vadība. </a:t>
            </a:r>
            <a:r>
              <a:rPr lang="lv-LV" dirty="0" err="1" smtClean="0"/>
              <a:t>M.Kručiņina</a:t>
            </a:r>
            <a:r>
              <a:rPr lang="lv-LV" dirty="0" smtClean="0"/>
              <a:t>, I. </a:t>
            </a:r>
            <a:r>
              <a:rPr lang="lv-LV" dirty="0" err="1" smtClean="0"/>
              <a:t>Magdaļenoka</a:t>
            </a:r>
            <a:r>
              <a:rPr lang="lv-LV" dirty="0" smtClean="0"/>
              <a:t>, </a:t>
            </a:r>
            <a:r>
              <a:rPr lang="lv-LV" dirty="0" err="1" smtClean="0"/>
              <a:t>RaKa</a:t>
            </a:r>
            <a:r>
              <a:rPr lang="lv-LV" smtClean="0"/>
              <a:t>, 2001.</a:t>
            </a:r>
            <a:endParaRPr lang="lv-LV" dirty="0" smtClean="0"/>
          </a:p>
          <a:p>
            <a:pPr marL="0" indent="0">
              <a:buNone/>
            </a:pPr>
            <a:endParaRPr lang="en-GB" dirty="0"/>
          </a:p>
        </p:txBody>
      </p:sp>
    </p:spTree>
    <p:extLst>
      <p:ext uri="{BB962C8B-B14F-4D97-AF65-F5344CB8AC3E}">
        <p14:creationId xmlns:p14="http://schemas.microsoft.com/office/powerpoint/2010/main" val="752506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91" y="0"/>
            <a:ext cx="10259620" cy="675249"/>
          </a:xfrm>
        </p:spPr>
        <p:txBody>
          <a:bodyPr/>
          <a:lstStyle/>
          <a:p>
            <a:endParaRPr lang="en-GB" dirty="0"/>
          </a:p>
        </p:txBody>
      </p:sp>
      <p:sp>
        <p:nvSpPr>
          <p:cNvPr id="3" name="Content Placeholder 2"/>
          <p:cNvSpPr>
            <a:spLocks noGrp="1"/>
          </p:cNvSpPr>
          <p:nvPr>
            <p:ph idx="1"/>
          </p:nvPr>
        </p:nvSpPr>
        <p:spPr>
          <a:xfrm>
            <a:off x="733449" y="575432"/>
            <a:ext cx="11125616" cy="6022316"/>
          </a:xfrm>
        </p:spPr>
        <p:txBody>
          <a:bodyPr/>
          <a:lstStyle/>
          <a:p>
            <a:endParaRPr lang="lv-LV" dirty="0" smtClean="0"/>
          </a:p>
          <a:p>
            <a:endParaRPr lang="lv-LV" dirty="0"/>
          </a:p>
          <a:p>
            <a:endParaRPr lang="lv-LV" dirty="0" smtClean="0"/>
          </a:p>
          <a:p>
            <a:endParaRPr lang="lv-LV" dirty="0"/>
          </a:p>
          <a:p>
            <a:endParaRPr lang="lv-LV" dirty="0" smtClean="0"/>
          </a:p>
          <a:p>
            <a:pPr marL="0" indent="0" algn="ctr">
              <a:buNone/>
            </a:pPr>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Paldies par uzmanību!</a:t>
            </a:r>
            <a:endParaRPr lang="en-GB" sz="36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060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385" y="0"/>
            <a:ext cx="7800392" cy="1287624"/>
          </a:xfrm>
        </p:spPr>
        <p:txBody>
          <a:bodyPr/>
          <a:lstStyle/>
          <a:p>
            <a:r>
              <a:rPr lang="lv-LV" dirty="0" smtClean="0">
                <a:latin typeface="Arial" pitchFamily="34" charset="0"/>
                <a:cs typeface="Arial" pitchFamily="34" charset="0"/>
              </a:rPr>
              <a:t>Vispārējās izglītības likums.</a:t>
            </a:r>
            <a:endParaRPr lang="en-GB" dirty="0">
              <a:latin typeface="Arial" pitchFamily="34" charset="0"/>
              <a:cs typeface="Arial" pitchFamily="34" charset="0"/>
            </a:endParaRPr>
          </a:p>
        </p:txBody>
      </p:sp>
      <p:sp>
        <p:nvSpPr>
          <p:cNvPr id="3" name="Content Placeholder 2"/>
          <p:cNvSpPr>
            <a:spLocks noGrp="1"/>
          </p:cNvSpPr>
          <p:nvPr>
            <p:ph idx="1"/>
          </p:nvPr>
        </p:nvSpPr>
        <p:spPr>
          <a:xfrm>
            <a:off x="503853" y="951722"/>
            <a:ext cx="10543559" cy="5710335"/>
          </a:xfrm>
        </p:spPr>
        <p:txBody>
          <a:bodyPr>
            <a:normAutofit fontScale="85000" lnSpcReduction="20000"/>
          </a:bodyPr>
          <a:lstStyle/>
          <a:p>
            <a:r>
              <a:rPr lang="lv-LV" b="1" dirty="0">
                <a:latin typeface="Arial" pitchFamily="34" charset="0"/>
                <a:cs typeface="Arial" pitchFamily="34" charset="0"/>
              </a:rPr>
              <a:t>12.pants. Izglītības iestādes pedagoģiskā padome</a:t>
            </a:r>
            <a:endParaRPr lang="lv-LV" dirty="0">
              <a:latin typeface="Arial" pitchFamily="34" charset="0"/>
              <a:cs typeface="Arial" pitchFamily="34" charset="0"/>
            </a:endParaRPr>
          </a:p>
          <a:p>
            <a:r>
              <a:rPr lang="lv-LV" dirty="0">
                <a:latin typeface="Arial" pitchFamily="34" charset="0"/>
                <a:cs typeface="Arial" pitchFamily="34" charset="0"/>
              </a:rPr>
              <a:t>(1) Lai risinātu dažādus ar mācību un pedagoģisko procesu saistītus jautājumus, pamatizglītības un vispārējās vidējās izglītības iestādēs izveido pedagoģisko padomi. Pedagoģisko padomi vada izglītības iestādes vadītājs, un tās sastāvā ir visi iestādē strādājošie pedagogi un izglītības iestādes ārstniecības persona. Pedagoģiskās padomes sēdes sasauc ne retāk kā reizi pusgadā un to norisi protokolē.</a:t>
            </a:r>
          </a:p>
          <a:p>
            <a:r>
              <a:rPr lang="lv-LV" dirty="0">
                <a:latin typeface="Arial" pitchFamily="34" charset="0"/>
                <a:cs typeface="Arial" pitchFamily="34" charset="0"/>
              </a:rPr>
              <a:t>(2) Pedagoģiskā padome:</a:t>
            </a:r>
          </a:p>
          <a:p>
            <a:r>
              <a:rPr lang="lv-LV" dirty="0">
                <a:latin typeface="Arial" pitchFamily="34" charset="0"/>
                <a:cs typeface="Arial" pitchFamily="34" charset="0"/>
              </a:rPr>
              <a:t>1) </a:t>
            </a:r>
            <a:r>
              <a:rPr lang="lv-LV" u="sng" dirty="0">
                <a:latin typeface="Arial" pitchFamily="34" charset="0"/>
                <a:cs typeface="Arial" pitchFamily="34" charset="0"/>
              </a:rPr>
              <a:t>veic pedagoģiskā procesa analīzi </a:t>
            </a:r>
            <a:r>
              <a:rPr lang="lv-LV" dirty="0">
                <a:latin typeface="Arial" pitchFamily="34" charset="0"/>
                <a:cs typeface="Arial" pitchFamily="34" charset="0"/>
              </a:rPr>
              <a:t>un izstrādā priekšlikumus tā rezultātu uzlabošanai;</a:t>
            </a:r>
          </a:p>
          <a:p>
            <a:r>
              <a:rPr lang="lv-LV" dirty="0">
                <a:latin typeface="Arial" pitchFamily="34" charset="0"/>
                <a:cs typeface="Arial" pitchFamily="34" charset="0"/>
              </a:rPr>
              <a:t>2) apspriež </a:t>
            </a:r>
            <a:r>
              <a:rPr lang="lv-LV" u="sng" dirty="0">
                <a:latin typeface="Arial" pitchFamily="34" charset="0"/>
                <a:cs typeface="Arial" pitchFamily="34" charset="0"/>
              </a:rPr>
              <a:t>pedagoģiskā procesa organizācijas jautājumus </a:t>
            </a:r>
            <a:r>
              <a:rPr lang="lv-LV" dirty="0">
                <a:latin typeface="Arial" pitchFamily="34" charset="0"/>
                <a:cs typeface="Arial" pitchFamily="34" charset="0"/>
              </a:rPr>
              <a:t>un pedagoģisko pieredzi;</a:t>
            </a:r>
          </a:p>
          <a:p>
            <a:r>
              <a:rPr lang="lv-LV" dirty="0">
                <a:latin typeface="Arial" pitchFamily="34" charset="0"/>
                <a:cs typeface="Arial" pitchFamily="34" charset="0"/>
              </a:rPr>
              <a:t>3) veido </a:t>
            </a:r>
            <a:r>
              <a:rPr lang="lv-LV" i="1" u="sng" dirty="0">
                <a:latin typeface="Arial" pitchFamily="34" charset="0"/>
                <a:cs typeface="Arial" pitchFamily="34" charset="0"/>
              </a:rPr>
              <a:t>vienotu pedagoģisko pozīciju </a:t>
            </a:r>
            <a:r>
              <a:rPr lang="lv-LV" dirty="0">
                <a:latin typeface="Arial" pitchFamily="34" charset="0"/>
                <a:cs typeface="Arial" pitchFamily="34" charset="0"/>
              </a:rPr>
              <a:t>pedagoģiskā procesa organizācijas pamatjautājumos;</a:t>
            </a:r>
          </a:p>
          <a:p>
            <a:r>
              <a:rPr lang="lv-LV" dirty="0">
                <a:latin typeface="Arial" pitchFamily="34" charset="0"/>
                <a:cs typeface="Arial" pitchFamily="34" charset="0"/>
              </a:rPr>
              <a:t>4) (izslēgts ar </a:t>
            </a:r>
            <a:r>
              <a:rPr lang="lv-LV" dirty="0">
                <a:latin typeface="Arial" pitchFamily="34" charset="0"/>
                <a:cs typeface="Arial" pitchFamily="34" charset="0"/>
                <a:hlinkClick r:id="rId2"/>
              </a:rPr>
              <a:t>21.06.2018</a:t>
            </a:r>
            <a:r>
              <a:rPr lang="lv-LV" dirty="0">
                <a:latin typeface="Arial" pitchFamily="34" charset="0"/>
                <a:cs typeface="Arial" pitchFamily="34" charset="0"/>
              </a:rPr>
              <a:t>. likumu);</a:t>
            </a:r>
          </a:p>
          <a:p>
            <a:r>
              <a:rPr lang="lv-LV" dirty="0">
                <a:latin typeface="Arial" pitchFamily="34" charset="0"/>
                <a:cs typeface="Arial" pitchFamily="34" charset="0"/>
              </a:rPr>
              <a:t>5) izstrādā izglītības iestādes darbības plāna projektu.</a:t>
            </a:r>
          </a:p>
          <a:p>
            <a:r>
              <a:rPr lang="lv-LV" dirty="0">
                <a:latin typeface="Arial" pitchFamily="34" charset="0"/>
                <a:cs typeface="Arial" pitchFamily="34" charset="0"/>
              </a:rPr>
              <a:t>(</a:t>
            </a:r>
            <a:r>
              <a:rPr lang="lv-LV" dirty="0">
                <a:latin typeface="Arial" pitchFamily="34" charset="0"/>
                <a:cs typeface="Arial" pitchFamily="34" charset="0"/>
                <a:hlinkClick r:id="rId3"/>
              </a:rPr>
              <a:t>16.06.2005</a:t>
            </a:r>
            <a:r>
              <a:rPr lang="lv-LV" dirty="0">
                <a:latin typeface="Arial" pitchFamily="34" charset="0"/>
                <a:cs typeface="Arial" pitchFamily="34" charset="0"/>
              </a:rPr>
              <a:t>. likuma redakcijā ar grozījumiem, kas izdarīti ar </a:t>
            </a:r>
            <a:r>
              <a:rPr lang="lv-LV" dirty="0">
                <a:latin typeface="Arial" pitchFamily="34" charset="0"/>
                <a:cs typeface="Arial" pitchFamily="34" charset="0"/>
                <a:hlinkClick r:id="rId2"/>
              </a:rPr>
              <a:t>21.06.2018</a:t>
            </a:r>
            <a:r>
              <a:rPr lang="lv-LV" dirty="0">
                <a:latin typeface="Arial" pitchFamily="34" charset="0"/>
                <a:cs typeface="Arial" pitchFamily="34" charset="0"/>
              </a:rPr>
              <a:t>. likumu, kas stājas spēkā </a:t>
            </a:r>
            <a:r>
              <a:rPr lang="lv-LV" dirty="0">
                <a:latin typeface="Arial" pitchFamily="34" charset="0"/>
                <a:cs typeface="Arial" pitchFamily="34" charset="0"/>
                <a:hlinkClick r:id="rId4"/>
              </a:rPr>
              <a:t>18.07.2018.</a:t>
            </a:r>
            <a:r>
              <a:rPr lang="lv-LV" dirty="0">
                <a:latin typeface="Arial" pitchFamily="34" charset="0"/>
                <a:cs typeface="Arial" pitchFamily="34" charset="0"/>
              </a:rPr>
              <a:t>)</a:t>
            </a:r>
          </a:p>
          <a:p>
            <a:endParaRPr lang="en-GB" dirty="0"/>
          </a:p>
        </p:txBody>
      </p:sp>
    </p:spTree>
    <p:extLst>
      <p:ext uri="{BB962C8B-B14F-4D97-AF65-F5344CB8AC3E}">
        <p14:creationId xmlns:p14="http://schemas.microsoft.com/office/powerpoint/2010/main" val="12174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684" y="618518"/>
            <a:ext cx="9905998" cy="1478570"/>
          </a:xfrm>
        </p:spPr>
        <p:txBody>
          <a:bodyPr>
            <a:normAutofit fontScale="90000"/>
          </a:bodyPr>
          <a:lstStyle/>
          <a:p>
            <a:r>
              <a:rPr lang="en-GB" b="1" dirty="0" err="1">
                <a:latin typeface="Arial" pitchFamily="34" charset="0"/>
                <a:cs typeface="Arial" pitchFamily="34" charset="0"/>
              </a:rPr>
              <a:t>Ministru</a:t>
            </a:r>
            <a:r>
              <a:rPr lang="en-GB" b="1" dirty="0">
                <a:latin typeface="Arial" pitchFamily="34" charset="0"/>
                <a:cs typeface="Arial" pitchFamily="34" charset="0"/>
              </a:rPr>
              <a:t> </a:t>
            </a:r>
            <a:r>
              <a:rPr lang="en-GB" b="1" dirty="0" err="1">
                <a:latin typeface="Arial" pitchFamily="34" charset="0"/>
                <a:cs typeface="Arial" pitchFamily="34" charset="0"/>
              </a:rPr>
              <a:t>kabineta</a:t>
            </a:r>
            <a:r>
              <a:rPr lang="en-GB" b="1" dirty="0">
                <a:latin typeface="Arial" pitchFamily="34" charset="0"/>
                <a:cs typeface="Arial" pitchFamily="34" charset="0"/>
              </a:rPr>
              <a:t> </a:t>
            </a:r>
            <a:r>
              <a:rPr lang="en-GB" b="1" dirty="0" err="1">
                <a:latin typeface="Arial" pitchFamily="34" charset="0"/>
                <a:cs typeface="Arial" pitchFamily="34" charset="0"/>
              </a:rPr>
              <a:t>noteikumi</a:t>
            </a:r>
            <a:r>
              <a:rPr lang="en-GB" b="1" dirty="0">
                <a:latin typeface="Arial" pitchFamily="34" charset="0"/>
                <a:cs typeface="Arial" pitchFamily="34" charset="0"/>
              </a:rPr>
              <a:t> Nr.779</a:t>
            </a:r>
            <a:r>
              <a:rPr lang="en-GB" dirty="0">
                <a:latin typeface="Arial" pitchFamily="34" charset="0"/>
                <a:cs typeface="Arial" pitchFamily="34" charset="0"/>
              </a:rPr>
              <a:t> </a:t>
            </a:r>
            <a:br>
              <a:rPr lang="en-GB" dirty="0">
                <a:latin typeface="Arial" pitchFamily="34" charset="0"/>
                <a:cs typeface="Arial" pitchFamily="34" charset="0"/>
              </a:rPr>
            </a:br>
            <a:r>
              <a:rPr lang="en-GB" dirty="0">
                <a:latin typeface="Arial" pitchFamily="34" charset="0"/>
                <a:cs typeface="Arial" pitchFamily="34" charset="0"/>
              </a:rPr>
              <a:t/>
            </a:r>
            <a:br>
              <a:rPr lang="en-GB" dirty="0">
                <a:latin typeface="Arial" pitchFamily="34" charset="0"/>
                <a:cs typeface="Arial" pitchFamily="34" charset="0"/>
              </a:rPr>
            </a:br>
            <a:r>
              <a:rPr lang="en-GB" dirty="0" err="1">
                <a:latin typeface="Arial" pitchFamily="34" charset="0"/>
                <a:cs typeface="Arial" pitchFamily="34" charset="0"/>
              </a:rPr>
              <a:t>Rīgā</a:t>
            </a:r>
            <a:r>
              <a:rPr lang="en-GB" dirty="0">
                <a:latin typeface="Arial" pitchFamily="34" charset="0"/>
                <a:cs typeface="Arial" pitchFamily="34" charset="0"/>
              </a:rPr>
              <a:t> 2005.gada 18.oktobrī (</a:t>
            </a:r>
            <a:r>
              <a:rPr lang="en-GB" dirty="0" err="1">
                <a:latin typeface="Arial" pitchFamily="34" charset="0"/>
                <a:cs typeface="Arial" pitchFamily="34" charset="0"/>
              </a:rPr>
              <a:t>prot.</a:t>
            </a:r>
            <a:r>
              <a:rPr lang="en-GB" dirty="0">
                <a:latin typeface="Arial" pitchFamily="34" charset="0"/>
                <a:cs typeface="Arial" pitchFamily="34" charset="0"/>
              </a:rPr>
              <a:t> Nr.60 10.§)</a:t>
            </a:r>
          </a:p>
        </p:txBody>
      </p:sp>
      <p:sp>
        <p:nvSpPr>
          <p:cNvPr id="3" name="Content Placeholder 2"/>
          <p:cNvSpPr>
            <a:spLocks noGrp="1"/>
          </p:cNvSpPr>
          <p:nvPr>
            <p:ph idx="1"/>
          </p:nvPr>
        </p:nvSpPr>
        <p:spPr/>
        <p:txBody>
          <a:bodyPr/>
          <a:lstStyle/>
          <a:p>
            <a:pPr marL="0" indent="0">
              <a:buNone/>
            </a:pPr>
            <a:r>
              <a:rPr lang="lv-LV" dirty="0" smtClean="0">
                <a:latin typeface="Arial" pitchFamily="34" charset="0"/>
                <a:cs typeface="Arial" pitchFamily="34" charset="0"/>
              </a:rPr>
              <a:t>Noteikumi </a:t>
            </a:r>
            <a:r>
              <a:rPr lang="lv-LV" dirty="0">
                <a:latin typeface="Arial" pitchFamily="34" charset="0"/>
                <a:cs typeface="Arial" pitchFamily="34" charset="0"/>
              </a:rPr>
              <a:t>nosaka vispārējās izglītības iestādes pedagoģiskā procesa organizēšanai nepieciešamo obligāto dokumentāciju.</a:t>
            </a:r>
          </a:p>
          <a:p>
            <a:pPr marL="0" indent="0">
              <a:buNone/>
            </a:pPr>
            <a:r>
              <a:rPr lang="lv-LV" dirty="0">
                <a:latin typeface="Arial" pitchFamily="34" charset="0"/>
                <a:cs typeface="Arial" pitchFamily="34" charset="0"/>
              </a:rPr>
              <a:t>2. Pedagoģiskā procesa organizēšanai nepieciešamie dokumenti </a:t>
            </a:r>
            <a:r>
              <a:rPr lang="lv-LV" dirty="0" smtClean="0">
                <a:latin typeface="Arial" pitchFamily="34" charset="0"/>
                <a:cs typeface="Arial" pitchFamily="34" charset="0"/>
              </a:rPr>
              <a:t>pirmsskolas </a:t>
            </a:r>
            <a:r>
              <a:rPr lang="lv-LV" dirty="0">
                <a:latin typeface="Arial" pitchFamily="34" charset="0"/>
                <a:cs typeface="Arial" pitchFamily="34" charset="0"/>
              </a:rPr>
              <a:t>izglītības iestādē ir:</a:t>
            </a:r>
          </a:p>
          <a:p>
            <a:pPr marL="0" indent="0">
              <a:buNone/>
            </a:pPr>
            <a:r>
              <a:rPr lang="lv-LV" dirty="0">
                <a:latin typeface="Arial" pitchFamily="34" charset="0"/>
                <a:cs typeface="Arial" pitchFamily="34" charset="0"/>
              </a:rPr>
              <a:t>2.3. pedagoģiskās padomes sēžu protokoli;</a:t>
            </a:r>
            <a:endParaRPr lang="en-GB" dirty="0">
              <a:latin typeface="Arial" pitchFamily="34" charset="0"/>
              <a:cs typeface="Arial" pitchFamily="34" charset="0"/>
            </a:endParaRPr>
          </a:p>
        </p:txBody>
      </p:sp>
    </p:spTree>
    <p:extLst>
      <p:ext uri="{BB962C8B-B14F-4D97-AF65-F5344CB8AC3E}">
        <p14:creationId xmlns:p14="http://schemas.microsoft.com/office/powerpoint/2010/main" val="2286509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86302758"/>
              </p:ext>
            </p:extLst>
          </p:nvPr>
        </p:nvGraphicFramePr>
        <p:xfrm>
          <a:off x="952500" y="298450"/>
          <a:ext cx="10448925" cy="6364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3352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0"/>
            <a:ext cx="9905999" cy="2097088"/>
          </a:xfrm>
        </p:spPr>
        <p:txBody>
          <a:bodyPr>
            <a:normAutofit fontScale="90000"/>
          </a:bodyPr>
          <a:lstStyle/>
          <a:p>
            <a:r>
              <a:rPr lang="lv-LV" sz="4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Pedagoģiskās padomes sēde kā viens no līdzekļiem pedagoģiskā darba plāna galveno uzdevumu izpildei</a:t>
            </a:r>
            <a:endParaRPr lang="en-GB" sz="40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1412" y="1940767"/>
            <a:ext cx="9905999" cy="3850434"/>
          </a:xfrm>
        </p:spPr>
        <p:txBody>
          <a:bodyPr>
            <a:normAutofit fontScale="77500" lnSpcReduction="20000"/>
          </a:bodyPr>
          <a:lstStyle/>
          <a:p>
            <a:pPr marL="0" indent="0">
              <a:buNone/>
            </a:pPr>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Pedagoģiskās padomes darba saturs:</a:t>
            </a:r>
          </a:p>
          <a:p>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Izvērtēt pedagoģiskā kolektīva, tā atsevišķo grupu darba rezultātus saistībā ar normatīvo regulējumu</a:t>
            </a:r>
          </a:p>
          <a:p>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Vienotas pedagoģiskās pozīcijas veidošana procesa organizācijas pamatjautājumos </a:t>
            </a:r>
          </a:p>
          <a:p>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Apspriest alternatīvus </a:t>
            </a:r>
            <a:r>
              <a:rPr lang="lv-LV" sz="3000" b="1" i="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ped.procesa</a:t>
            </a:r>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organizācijas modeļus, labās pieredzes stāstus, stimulēt skolotāju radošos meklējumus</a:t>
            </a:r>
          </a:p>
          <a:p>
            <a:r>
              <a:rPr lang="lv-LV" sz="3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Izstrādāt kolektīvus vadības lēmumus, PII darba plāna projekta apspriešana un pieņemšana.</a:t>
            </a:r>
          </a:p>
          <a:p>
            <a:endParaRPr lang="en-GB" sz="40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251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Pedagoģiskās padomes sēžu veidi:</a:t>
            </a:r>
            <a:endParaRPr lang="en-GB"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1413" y="1567543"/>
            <a:ext cx="9905998" cy="4223658"/>
          </a:xfrm>
        </p:spPr>
        <p:txBody>
          <a:bodyPr>
            <a:normAutofit fontScale="92500" lnSpcReduction="10000"/>
          </a:bodyPr>
          <a:lstStyle/>
          <a:p>
            <a:pPr marL="0" indent="0">
              <a:buNone/>
            </a:pPr>
            <a:r>
              <a:rPr lang="lv-LV" sz="36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Pēc satura:</a:t>
            </a:r>
          </a:p>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Lietišķi organizatoriskās</a:t>
            </a:r>
          </a:p>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Metodiskās</a:t>
            </a:r>
          </a:p>
          <a:p>
            <a:pPr marL="0" indent="0">
              <a:buNone/>
            </a:pPr>
            <a:r>
              <a:rPr lang="lv-LV" sz="36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Pēc norises laika:</a:t>
            </a:r>
          </a:p>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Vienas dienas</a:t>
            </a:r>
          </a:p>
          <a:p>
            <a:r>
              <a:rPr lang="lv-LV" sz="36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Vairāku dienu</a:t>
            </a:r>
            <a:endParaRPr lang="en-GB" sz="36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734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68812"/>
            <a:ext cx="10203349" cy="1139483"/>
          </a:xfrm>
        </p:spPr>
        <p:txBody>
          <a:bodyPr/>
          <a:lstStyle/>
          <a:p>
            <a:r>
              <a:rPr lang="lv-LV" b="1" i="1" dirty="0" smtClean="0">
                <a:latin typeface="Arial" pitchFamily="34" charset="0"/>
                <a:cs typeface="Arial" pitchFamily="34" charset="0"/>
              </a:rPr>
              <a:t>Pedagoģiskās padomes sēde</a:t>
            </a:r>
            <a:endParaRPr lang="en-US" b="1" i="1" dirty="0">
              <a:latin typeface="Arial" pitchFamily="34" charset="0"/>
              <a:cs typeface="Arial" pitchFamily="34" charset="0"/>
            </a:endParaRPr>
          </a:p>
        </p:txBody>
      </p:sp>
      <p:sp>
        <p:nvSpPr>
          <p:cNvPr id="3" name="Content Placeholder 2"/>
          <p:cNvSpPr>
            <a:spLocks noGrp="1"/>
          </p:cNvSpPr>
          <p:nvPr>
            <p:ph idx="1"/>
          </p:nvPr>
        </p:nvSpPr>
        <p:spPr>
          <a:xfrm>
            <a:off x="844062" y="1083212"/>
            <a:ext cx="10203349" cy="4707989"/>
          </a:xfrm>
        </p:spPr>
        <p:txBody>
          <a:bodyPr numCol="2">
            <a:normAutofit fontScale="25000" lnSpcReduction="20000"/>
          </a:bodyPr>
          <a:lstStyle/>
          <a:p>
            <a:r>
              <a:rPr lang="lv-LV" sz="12800" i="1" u="sng" dirty="0" smtClean="0">
                <a:effectLst>
                  <a:outerShdw blurRad="38100" dist="38100" dir="2700000" algn="tl">
                    <a:srgbClr val="000000">
                      <a:alpha val="43137"/>
                    </a:srgbClr>
                  </a:outerShdw>
                </a:effectLst>
                <a:latin typeface="Arial" pitchFamily="34" charset="0"/>
                <a:cs typeface="Arial" pitchFamily="34" charset="0"/>
              </a:rPr>
              <a:t>Metodiskais darbs</a:t>
            </a:r>
          </a:p>
          <a:p>
            <a:r>
              <a:rPr lang="lv-LV" sz="12800" i="1" dirty="0" smtClean="0">
                <a:effectLst>
                  <a:outerShdw blurRad="38100" dist="38100" dir="2700000" algn="tl">
                    <a:srgbClr val="000000">
                      <a:alpha val="43137"/>
                    </a:srgbClr>
                  </a:outerShdw>
                </a:effectLst>
                <a:latin typeface="Arial" pitchFamily="34" charset="0"/>
                <a:cs typeface="Arial" pitchFamily="34" charset="0"/>
              </a:rPr>
              <a:t>Konsultācijas</a:t>
            </a:r>
          </a:p>
          <a:p>
            <a:r>
              <a:rPr lang="lv-LV" sz="12800" i="1" dirty="0" smtClean="0">
                <a:effectLst>
                  <a:outerShdw blurRad="38100" dist="38100" dir="2700000" algn="tl">
                    <a:srgbClr val="000000">
                      <a:alpha val="43137"/>
                    </a:srgbClr>
                  </a:outerShdw>
                </a:effectLst>
                <a:latin typeface="Arial" pitchFamily="34" charset="0"/>
                <a:cs typeface="Arial" pitchFamily="34" charset="0"/>
              </a:rPr>
              <a:t>Mazās mācīšanās grupas</a:t>
            </a:r>
          </a:p>
          <a:p>
            <a:r>
              <a:rPr lang="lv-LV" sz="12800" i="1" dirty="0" smtClean="0">
                <a:effectLst>
                  <a:outerShdw blurRad="38100" dist="38100" dir="2700000" algn="tl">
                    <a:srgbClr val="000000">
                      <a:alpha val="43137"/>
                    </a:srgbClr>
                  </a:outerShdw>
                </a:effectLst>
                <a:latin typeface="Arial" pitchFamily="34" charset="0"/>
                <a:cs typeface="Arial" pitchFamily="34" charset="0"/>
              </a:rPr>
              <a:t>Seminārs – praktikums</a:t>
            </a:r>
          </a:p>
          <a:p>
            <a:r>
              <a:rPr lang="lv-LV" sz="12800" i="1" dirty="0" smtClean="0">
                <a:effectLst>
                  <a:outerShdw blurRad="38100" dist="38100" dir="2700000" algn="tl">
                    <a:srgbClr val="000000">
                      <a:alpha val="43137"/>
                    </a:srgbClr>
                  </a:outerShdw>
                </a:effectLst>
                <a:latin typeface="Arial" pitchFamily="34" charset="0"/>
                <a:cs typeface="Arial" pitchFamily="34" charset="0"/>
              </a:rPr>
              <a:t>Pieredzes apmaiņa</a:t>
            </a:r>
          </a:p>
          <a:p>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pPr>
              <a:buNone/>
            </a:pPr>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r>
              <a:rPr lang="lv-LV" sz="12800" i="1" u="sng" dirty="0" smtClean="0">
                <a:effectLst>
                  <a:outerShdw blurRad="38100" dist="38100" dir="2700000" algn="tl">
                    <a:srgbClr val="000000">
                      <a:alpha val="43137"/>
                    </a:srgbClr>
                  </a:outerShdw>
                </a:effectLst>
                <a:latin typeface="Arial" pitchFamily="34" charset="0"/>
                <a:cs typeface="Arial" pitchFamily="34" charset="0"/>
              </a:rPr>
              <a:t>Iekšējā kontrole</a:t>
            </a:r>
          </a:p>
          <a:p>
            <a:r>
              <a:rPr lang="lv-LV" sz="12800" i="1" dirty="0" smtClean="0">
                <a:effectLst>
                  <a:outerShdw blurRad="38100" dist="38100" dir="2700000" algn="tl">
                    <a:srgbClr val="000000">
                      <a:alpha val="43137"/>
                    </a:srgbClr>
                  </a:outerShdw>
                </a:effectLst>
                <a:latin typeface="Arial" pitchFamily="34" charset="0"/>
                <a:cs typeface="Arial" pitchFamily="34" charset="0"/>
              </a:rPr>
              <a:t>Procesa vai tā sastāvdaļu izvērtējums, analīze</a:t>
            </a:r>
          </a:p>
          <a:p>
            <a:r>
              <a:rPr lang="lv-LV" sz="12800" i="1" dirty="0" smtClean="0">
                <a:effectLst>
                  <a:outerShdw blurRad="38100" dist="38100" dir="2700000" algn="tl">
                    <a:srgbClr val="000000">
                      <a:alpha val="43137"/>
                    </a:srgbClr>
                  </a:outerShdw>
                </a:effectLst>
                <a:latin typeface="Arial" pitchFamily="34" charset="0"/>
                <a:cs typeface="Arial" pitchFamily="34" charset="0"/>
              </a:rPr>
              <a:t>Izglītojamo attīstības, zināšanu, prasmju, attieksmju vērtējums / viens </a:t>
            </a:r>
            <a:r>
              <a:rPr lang="lv-LV" sz="12800" i="1" dirty="0" err="1" smtClean="0">
                <a:effectLst>
                  <a:outerShdw blurRad="38100" dist="38100" dir="2700000" algn="tl">
                    <a:srgbClr val="000000">
                      <a:alpha val="43137"/>
                    </a:srgbClr>
                  </a:outerShdw>
                </a:effectLst>
                <a:latin typeface="Arial" pitchFamily="34" charset="0"/>
                <a:cs typeface="Arial" pitchFamily="34" charset="0"/>
              </a:rPr>
              <a:t>m.g</a:t>
            </a:r>
            <a:r>
              <a:rPr lang="lv-LV" sz="12800" i="1" dirty="0" smtClean="0">
                <a:effectLst>
                  <a:outerShdw blurRad="38100" dist="38100" dir="2700000" algn="tl">
                    <a:srgbClr val="000000">
                      <a:alpha val="43137"/>
                    </a:srgbClr>
                  </a:outerShdw>
                </a:effectLst>
                <a:latin typeface="Arial" pitchFamily="34" charset="0"/>
                <a:cs typeface="Arial" pitchFamily="34" charset="0"/>
              </a:rPr>
              <a:t>. vai vairāki </a:t>
            </a:r>
            <a:r>
              <a:rPr lang="lv-LV" sz="12800" i="1" dirty="0" err="1" smtClean="0">
                <a:effectLst>
                  <a:outerShdw blurRad="38100" dist="38100" dir="2700000" algn="tl">
                    <a:srgbClr val="000000">
                      <a:alpha val="43137"/>
                    </a:srgbClr>
                  </a:outerShdw>
                </a:effectLst>
                <a:latin typeface="Arial" pitchFamily="34" charset="0"/>
                <a:cs typeface="Arial" pitchFamily="34" charset="0"/>
              </a:rPr>
              <a:t>m.g</a:t>
            </a:r>
            <a:r>
              <a:rPr lang="lv-LV" sz="12800" i="1" dirty="0" smtClean="0">
                <a:effectLst>
                  <a:outerShdw blurRad="38100" dist="38100" dir="2700000" algn="tl">
                    <a:srgbClr val="000000">
                      <a:alpha val="43137"/>
                    </a:srgbClr>
                  </a:outerShdw>
                </a:effectLst>
                <a:latin typeface="Arial" pitchFamily="34" charset="0"/>
                <a:cs typeface="Arial" pitchFamily="34" charset="0"/>
              </a:rPr>
              <a:t>./</a:t>
            </a:r>
          </a:p>
          <a:p>
            <a:r>
              <a:rPr lang="lv-LV" sz="12800" i="1" dirty="0" smtClean="0">
                <a:effectLst>
                  <a:outerShdw blurRad="38100" dist="38100" dir="2700000" algn="tl">
                    <a:srgbClr val="000000">
                      <a:alpha val="43137"/>
                    </a:srgbClr>
                  </a:outerShdw>
                </a:effectLst>
                <a:latin typeface="Arial" pitchFamily="34" charset="0"/>
                <a:cs typeface="Arial" pitchFamily="34" charset="0"/>
              </a:rPr>
              <a:t>Vides vērtējums </a:t>
            </a:r>
            <a:r>
              <a:rPr lang="lv-LV" sz="12800" i="1" dirty="0" err="1" smtClean="0">
                <a:effectLst>
                  <a:outerShdw blurRad="38100" dist="38100" dir="2700000" algn="tl">
                    <a:srgbClr val="000000">
                      <a:alpha val="43137"/>
                    </a:srgbClr>
                  </a:outerShdw>
                </a:effectLst>
                <a:latin typeface="Arial" pitchFamily="34" charset="0"/>
                <a:cs typeface="Arial" pitchFamily="34" charset="0"/>
              </a:rPr>
              <a:t>utt</a:t>
            </a:r>
            <a:endParaRPr lang="lv-LV" sz="12800" i="1" dirty="0" smtClean="0">
              <a:effectLst>
                <a:outerShdw blurRad="38100" dist="38100" dir="2700000" algn="tl">
                  <a:srgbClr val="000000">
                    <a:alpha val="43137"/>
                  </a:srgbClr>
                </a:outerShdw>
              </a:effectLst>
              <a:latin typeface="Arial" pitchFamily="34" charset="0"/>
              <a:cs typeface="Arial" pitchFamily="34" charset="0"/>
            </a:endParaRPr>
          </a:p>
          <a:p>
            <a:endParaRPr lang="lv-LV" sz="4100"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lv-LV" i="1" dirty="0" smtClean="0">
              <a:effectLst>
                <a:outerShdw blurRad="38100" dist="38100" dir="2700000" algn="tl">
                  <a:srgbClr val="000000">
                    <a:alpha val="43137"/>
                  </a:srgbClr>
                </a:outerShdw>
              </a:effectLst>
              <a:latin typeface="Arial" pitchFamily="34" charset="0"/>
              <a:cs typeface="Arial" pitchFamily="34" charset="0"/>
            </a:endParaRPr>
          </a:p>
          <a:p>
            <a:endParaRPr lang="en-US" i="1"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49290"/>
            <a:ext cx="9905999" cy="722907"/>
          </a:xfrm>
        </p:spPr>
        <p:txBody>
          <a:bodyPr>
            <a:normAutofit fontScale="90000"/>
          </a:bodyPr>
          <a:lstStyle/>
          <a:p>
            <a:r>
              <a:rPr lang="lv-LV" i="1" dirty="0" smtClean="0">
                <a:latin typeface="Arial" pitchFamily="34" charset="0"/>
                <a:cs typeface="Arial" pitchFamily="34" charset="0"/>
              </a:rPr>
              <a:t>Pedagoģiskās padomes darbības posmi</a:t>
            </a:r>
            <a:endParaRPr lang="en-GB" i="1" dirty="0">
              <a:latin typeface="Arial" pitchFamily="34" charset="0"/>
              <a:cs typeface="Arial" pitchFamily="34" charset="0"/>
            </a:endParaRPr>
          </a:p>
        </p:txBody>
      </p:sp>
      <p:sp>
        <p:nvSpPr>
          <p:cNvPr id="3" name="Content Placeholder 2"/>
          <p:cNvSpPr>
            <a:spLocks noGrp="1"/>
          </p:cNvSpPr>
          <p:nvPr>
            <p:ph idx="1"/>
          </p:nvPr>
        </p:nvSpPr>
        <p:spPr>
          <a:xfrm>
            <a:off x="746450" y="839754"/>
            <a:ext cx="10300962" cy="5747657"/>
          </a:xfrm>
        </p:spPr>
        <p:txBody>
          <a:bodyPr>
            <a:noAutofit/>
          </a:bodyPr>
          <a:lstStyle/>
          <a:p>
            <a:r>
              <a:rPr lang="lv-LV" sz="3200" i="1" dirty="0" smtClean="0">
                <a:latin typeface="Arial" pitchFamily="34" charset="0"/>
                <a:cs typeface="Arial" pitchFamily="34" charset="0"/>
              </a:rPr>
              <a:t>Izsvērti, savlaicīgi un pamatoti noteikt pedagoģiskās padomes sēžu tematiku konkrētam mācību gadam</a:t>
            </a:r>
          </a:p>
          <a:p>
            <a:r>
              <a:rPr lang="lv-LV" sz="3200" i="1" dirty="0" smtClean="0">
                <a:latin typeface="Arial" pitchFamily="34" charset="0"/>
                <a:cs typeface="Arial" pitchFamily="34" charset="0"/>
              </a:rPr>
              <a:t>Noteikt izskatāmā jautājuma optimālu risinājumu</a:t>
            </a:r>
          </a:p>
          <a:p>
            <a:r>
              <a:rPr lang="lv-LV" sz="3200" i="1" dirty="0" smtClean="0">
                <a:latin typeface="Arial" pitchFamily="34" charset="0"/>
                <a:cs typeface="Arial" pitchFamily="34" charset="0"/>
              </a:rPr>
              <a:t>Izvirzīt mērķi, SR, izstrādāt sēdes sagatavošanas un norises programmu</a:t>
            </a:r>
          </a:p>
          <a:p>
            <a:r>
              <a:rPr lang="lv-LV" sz="3200" i="1" dirty="0" smtClean="0">
                <a:latin typeface="Arial" pitchFamily="34" charset="0"/>
                <a:cs typeface="Arial" pitchFamily="34" charset="0"/>
              </a:rPr>
              <a:t>Izveidot efektīvu( strādāt gribošu un strādāt varošu) sēdes sagatavošanas grupu un sadalīt pienākumus grupas locekļu starpā</a:t>
            </a:r>
          </a:p>
        </p:txBody>
      </p:sp>
    </p:spTree>
    <p:extLst>
      <p:ext uri="{BB962C8B-B14F-4D97-AF65-F5344CB8AC3E}">
        <p14:creationId xmlns:p14="http://schemas.microsoft.com/office/powerpoint/2010/main" val="266701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7078" y="205272"/>
            <a:ext cx="10170333" cy="6652727"/>
          </a:xfrm>
        </p:spPr>
        <p:txBody>
          <a:bodyPr>
            <a:normAutofit fontScale="62500" lnSpcReduction="20000"/>
          </a:bodyPr>
          <a:lstStyle/>
          <a:p>
            <a:r>
              <a:rPr lang="lv-LV" sz="5400" i="1" dirty="0" smtClean="0">
                <a:latin typeface="Arial" pitchFamily="34" charset="0"/>
                <a:cs typeface="Arial" pitchFamily="34" charset="0"/>
              </a:rPr>
              <a:t>Panākt radošu darba grupas virzību, nodrošinot detalizētu sēdes sagatavošanu</a:t>
            </a:r>
          </a:p>
          <a:p>
            <a:r>
              <a:rPr lang="lv-LV" sz="5100" i="1" dirty="0" smtClean="0">
                <a:latin typeface="Arial" pitchFamily="34" charset="0"/>
                <a:cs typeface="Arial" pitchFamily="34" charset="0"/>
              </a:rPr>
              <a:t>Elastīgi un pārliecinoši novadīt sēdi</a:t>
            </a:r>
          </a:p>
          <a:p>
            <a:r>
              <a:rPr lang="lv-LV" sz="5100" i="1" dirty="0" smtClean="0">
                <a:latin typeface="Arial" pitchFamily="34" charset="0"/>
                <a:cs typeface="Arial" pitchFamily="34" charset="0"/>
              </a:rPr>
              <a:t>Mācīties </a:t>
            </a:r>
            <a:r>
              <a:rPr lang="lv-LV" sz="5100" i="1" dirty="0">
                <a:latin typeface="Arial" pitchFamily="34" charset="0"/>
                <a:cs typeface="Arial" pitchFamily="34" charset="0"/>
              </a:rPr>
              <a:t>katram pedagogam ētiski uzvesties un mērķtiecīgi uzstāties</a:t>
            </a:r>
          </a:p>
          <a:p>
            <a:r>
              <a:rPr lang="lv-LV" sz="5100" i="1" dirty="0">
                <a:latin typeface="Arial" pitchFamily="34" charset="0"/>
                <a:cs typeface="Arial" pitchFamily="34" charset="0"/>
              </a:rPr>
              <a:t>Veidot vadības </a:t>
            </a:r>
            <a:r>
              <a:rPr lang="lv-LV" sz="5100" i="1" dirty="0" smtClean="0">
                <a:latin typeface="Arial" pitchFamily="34" charset="0"/>
                <a:cs typeface="Arial" pitchFamily="34" charset="0"/>
              </a:rPr>
              <a:t>rīkojumu, </a:t>
            </a:r>
            <a:r>
              <a:rPr lang="lv-LV" sz="5100" i="1" dirty="0">
                <a:latin typeface="Arial" pitchFamily="34" charset="0"/>
                <a:cs typeface="Arial" pitchFamily="34" charset="0"/>
              </a:rPr>
              <a:t>balstoties uz PPS lēmumu</a:t>
            </a:r>
          </a:p>
          <a:p>
            <a:r>
              <a:rPr lang="lv-LV" sz="5100" i="1" dirty="0">
                <a:latin typeface="Arial" pitchFamily="34" charset="0"/>
                <a:cs typeface="Arial" pitchFamily="34" charset="0"/>
              </a:rPr>
              <a:t>Organizēt, koriģēt PII darbu saistībā ar PPS lēmumiem, nodrošināt to izpildi, sekot izpildes </a:t>
            </a:r>
            <a:r>
              <a:rPr lang="lv-LV" sz="5100" i="1" dirty="0" smtClean="0">
                <a:latin typeface="Arial" pitchFamily="34" charset="0"/>
                <a:cs typeface="Arial" pitchFamily="34" charset="0"/>
              </a:rPr>
              <a:t>gaitai, izpildes </a:t>
            </a:r>
            <a:r>
              <a:rPr lang="lv-LV" sz="5100" i="1" dirty="0">
                <a:latin typeface="Arial" pitchFamily="34" charset="0"/>
                <a:cs typeface="Arial" pitchFamily="34" charset="0"/>
              </a:rPr>
              <a:t>kvalitātei, par to informēt pedagogu kolektīvu</a:t>
            </a:r>
            <a:endParaRPr lang="en-GB" sz="5100" i="1" dirty="0">
              <a:latin typeface="Arial" pitchFamily="34" charset="0"/>
              <a:cs typeface="Arial" pitchFamily="34" charset="0"/>
            </a:endParaRPr>
          </a:p>
          <a:p>
            <a:endParaRPr lang="en-GB" i="1" dirty="0"/>
          </a:p>
        </p:txBody>
      </p:sp>
    </p:spTree>
    <p:extLst>
      <p:ext uri="{BB962C8B-B14F-4D97-AF65-F5344CB8AC3E}">
        <p14:creationId xmlns:p14="http://schemas.microsoft.com/office/powerpoint/2010/main" val="2634696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TM04033919[[fn=Circuit]]</Template>
  <TotalTime>1116</TotalTime>
  <Words>861</Words>
  <Application>Microsoft Office PowerPoint</Application>
  <PresentationFormat>Widescreen</PresentationFormat>
  <Paragraphs>124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Tw Cen MT</vt:lpstr>
      <vt:lpstr>Circuit</vt:lpstr>
      <vt:lpstr>Pedagoģiskās padomes sēdes</vt:lpstr>
      <vt:lpstr>Vispārējās izglītības likums.</vt:lpstr>
      <vt:lpstr>Ministru kabineta noteikumi Nr.779   Rīgā 2005.gada 18.oktobrī (prot. Nr.60 10.§)</vt:lpstr>
      <vt:lpstr>PowerPoint Presentation</vt:lpstr>
      <vt:lpstr>Pedagoģiskās padomes sēde kā viens no līdzekļiem pedagoģiskā darba plāna galveno uzdevumu izpildei</vt:lpstr>
      <vt:lpstr>Pedagoģiskās padomes sēžu veidi:</vt:lpstr>
      <vt:lpstr>Pedagoģiskās padomes sēde</vt:lpstr>
      <vt:lpstr>Pedagoģiskās padomes darbības posmi</vt:lpstr>
      <vt:lpstr>PowerPoint Presentation</vt:lpstr>
      <vt:lpstr>Darbs ar PPS sagatavošanas grupu</vt:lpstr>
      <vt:lpstr>PowerPoint Presentation</vt:lpstr>
      <vt:lpstr>PPS norise: </vt:lpstr>
      <vt:lpstr>PowerPoint Presentation</vt:lpstr>
      <vt:lpstr>PowerPoint Presentation</vt:lpstr>
      <vt:lpstr>Lēmumu pieņemšana un īstenošana</vt:lpstr>
      <vt:lpstr>PowerPoint Presentation</vt:lpstr>
      <vt:lpstr>Izmantotie Avoti:</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Ieva Dakne</dc:creator>
  <cp:lastModifiedBy>Alise Gubene</cp:lastModifiedBy>
  <cp:revision>29</cp:revision>
  <dcterms:created xsi:type="dcterms:W3CDTF">2019-12-09T14:19:03Z</dcterms:created>
  <dcterms:modified xsi:type="dcterms:W3CDTF">2019-12-18T09:47:49Z</dcterms:modified>
</cp:coreProperties>
</file>