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38"/>
  </p:notesMasterIdLst>
  <p:sldIdLst>
    <p:sldId id="257" r:id="rId2"/>
    <p:sldId id="295" r:id="rId3"/>
    <p:sldId id="276" r:id="rId4"/>
    <p:sldId id="269" r:id="rId5"/>
    <p:sldId id="277" r:id="rId6"/>
    <p:sldId id="283" r:id="rId7"/>
    <p:sldId id="261" r:id="rId8"/>
    <p:sldId id="284" r:id="rId9"/>
    <p:sldId id="285" r:id="rId10"/>
    <p:sldId id="271" r:id="rId11"/>
    <p:sldId id="286" r:id="rId12"/>
    <p:sldId id="287" r:id="rId13"/>
    <p:sldId id="259" r:id="rId14"/>
    <p:sldId id="265" r:id="rId15"/>
    <p:sldId id="288" r:id="rId16"/>
    <p:sldId id="260" r:id="rId17"/>
    <p:sldId id="267" r:id="rId18"/>
    <p:sldId id="262" r:id="rId19"/>
    <p:sldId id="289" r:id="rId20"/>
    <p:sldId id="263" r:id="rId21"/>
    <p:sldId id="280" r:id="rId22"/>
    <p:sldId id="281" r:id="rId23"/>
    <p:sldId id="279" r:id="rId24"/>
    <p:sldId id="273" r:id="rId25"/>
    <p:sldId id="256" r:id="rId26"/>
    <p:sldId id="290" r:id="rId27"/>
    <p:sldId id="274" r:id="rId28"/>
    <p:sldId id="282" r:id="rId29"/>
    <p:sldId id="278" r:id="rId30"/>
    <p:sldId id="291" r:id="rId31"/>
    <p:sldId id="292" r:id="rId32"/>
    <p:sldId id="293" r:id="rId33"/>
    <p:sldId id="275" r:id="rId34"/>
    <p:sldId id="266" r:id="rId35"/>
    <p:sldId id="294" r:id="rId36"/>
    <p:sldId id="258" r:id="rId37"/>
  </p:sldIdLst>
  <p:sldSz cx="12192000" cy="6858000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41"/>
    <a:srgbClr val="B97536"/>
    <a:srgbClr val="069957"/>
    <a:srgbClr val="A0CC50"/>
    <a:srgbClr val="00ABD6"/>
    <a:srgbClr val="1867B2"/>
    <a:srgbClr val="B50075"/>
    <a:srgbClr val="ED1463"/>
    <a:srgbClr val="EE462C"/>
    <a:srgbClr val="FFBC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77" d="100"/>
          <a:sy n="77" d="100"/>
        </p:scale>
        <p:origin x="72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13FBF-34EE-4CE8-829C-46E13A5D01EC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44CB9-BF8C-4D0B-BE89-AF04AA148A1B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40514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285322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4843532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42200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6967398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00837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0588533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8317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17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9507884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27793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067593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20299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047540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798436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614517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454879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24218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979381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341832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27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5679053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527797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29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4059974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30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80031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331207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31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288308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32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315168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33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827944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34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1964536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35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56438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13538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96285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7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53902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8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18593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66071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4CB9-BF8C-4D0B-BE89-AF04AA148A1B}" type="slidenum">
              <a:rPr lang="lv-LV" smtClean="0"/>
              <a:t>10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786887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026461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76942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04226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84547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089874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08761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25253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440402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58390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16869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333371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54D8D-20F2-46F8-8FD3-BB7679BAFFE1}" type="datetimeFigureOut">
              <a:rPr lang="lv-LV" smtClean="0"/>
              <a:t>30.04.2021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F940D-B71A-4E39-8556-CF2698101561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5959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7.m4a"/><Relationship Id="rId13" Type="http://schemas.microsoft.com/office/2007/relationships/media" Target="../media/media28.m4a"/><Relationship Id="rId18" Type="http://schemas.openxmlformats.org/officeDocument/2006/relationships/notesSlide" Target="../notesSlides/notesSlide9.xml"/><Relationship Id="rId3" Type="http://schemas.microsoft.com/office/2007/relationships/media" Target="../media/media26.m4a"/><Relationship Id="rId21" Type="http://schemas.openxmlformats.org/officeDocument/2006/relationships/audio" Target="../media/audio3.wav"/><Relationship Id="rId7" Type="http://schemas.microsoft.com/office/2007/relationships/media" Target="../media/media17.m4a"/><Relationship Id="rId12" Type="http://schemas.openxmlformats.org/officeDocument/2006/relationships/audio" Target="../media/media8.m4a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4.png"/><Relationship Id="rId2" Type="http://schemas.openxmlformats.org/officeDocument/2006/relationships/audio" Target="../media/media25.m4a"/><Relationship Id="rId16" Type="http://schemas.openxmlformats.org/officeDocument/2006/relationships/audio" Target="../media/media2.m4a"/><Relationship Id="rId20" Type="http://schemas.openxmlformats.org/officeDocument/2006/relationships/audio" Target="../media/audio2.wav"/><Relationship Id="rId1" Type="http://schemas.microsoft.com/office/2007/relationships/media" Target="../media/media25.m4a"/><Relationship Id="rId6" Type="http://schemas.openxmlformats.org/officeDocument/2006/relationships/audio" Target="../media/media19.m4a"/><Relationship Id="rId11" Type="http://schemas.microsoft.com/office/2007/relationships/media" Target="../media/media8.m4a"/><Relationship Id="rId24" Type="http://schemas.openxmlformats.org/officeDocument/2006/relationships/image" Target="../media/image12.jpg"/><Relationship Id="rId5" Type="http://schemas.microsoft.com/office/2007/relationships/media" Target="../media/media19.m4a"/><Relationship Id="rId15" Type="http://schemas.microsoft.com/office/2007/relationships/media" Target="../media/media2.m4a"/><Relationship Id="rId23" Type="http://schemas.openxmlformats.org/officeDocument/2006/relationships/image" Target="../media/image2.png"/><Relationship Id="rId10" Type="http://schemas.openxmlformats.org/officeDocument/2006/relationships/audio" Target="../media/media27.m4a"/><Relationship Id="rId19" Type="http://schemas.openxmlformats.org/officeDocument/2006/relationships/audio" Target="../media/audio1.wav"/><Relationship Id="rId4" Type="http://schemas.openxmlformats.org/officeDocument/2006/relationships/audio" Target="../media/media26.m4a"/><Relationship Id="rId9" Type="http://schemas.microsoft.com/office/2007/relationships/media" Target="../media/media27.m4a"/><Relationship Id="rId14" Type="http://schemas.openxmlformats.org/officeDocument/2006/relationships/audio" Target="../media/media28.m4a"/><Relationship Id="rId22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31.m4a"/><Relationship Id="rId13" Type="http://schemas.microsoft.com/office/2007/relationships/media" Target="../media/media19.m4a"/><Relationship Id="rId18" Type="http://schemas.openxmlformats.org/officeDocument/2006/relationships/audio" Target="../media/media4.m4a"/><Relationship Id="rId26" Type="http://schemas.openxmlformats.org/officeDocument/2006/relationships/image" Target="../media/image13.jpg"/><Relationship Id="rId3" Type="http://schemas.microsoft.com/office/2007/relationships/media" Target="../media/media30.m4a"/><Relationship Id="rId21" Type="http://schemas.openxmlformats.org/officeDocument/2006/relationships/audio" Target="../media/audio1.wav"/><Relationship Id="rId7" Type="http://schemas.microsoft.com/office/2007/relationships/media" Target="../media/media31.m4a"/><Relationship Id="rId12" Type="http://schemas.openxmlformats.org/officeDocument/2006/relationships/audio" Target="../media/media32.m4a"/><Relationship Id="rId17" Type="http://schemas.microsoft.com/office/2007/relationships/media" Target="../media/media4.m4a"/><Relationship Id="rId25" Type="http://schemas.openxmlformats.org/officeDocument/2006/relationships/image" Target="../media/image2.png"/><Relationship Id="rId2" Type="http://schemas.openxmlformats.org/officeDocument/2006/relationships/audio" Target="../media/media29.m4a"/><Relationship Id="rId16" Type="http://schemas.openxmlformats.org/officeDocument/2006/relationships/audio" Target="../media/media6.m4a"/><Relationship Id="rId20" Type="http://schemas.openxmlformats.org/officeDocument/2006/relationships/notesSlide" Target="../notesSlides/notesSlide10.xml"/><Relationship Id="rId1" Type="http://schemas.microsoft.com/office/2007/relationships/media" Target="../media/media29.m4a"/><Relationship Id="rId6" Type="http://schemas.openxmlformats.org/officeDocument/2006/relationships/audio" Target="../media/media8.m4a"/><Relationship Id="rId11" Type="http://schemas.microsoft.com/office/2007/relationships/media" Target="../media/media32.m4a"/><Relationship Id="rId24" Type="http://schemas.openxmlformats.org/officeDocument/2006/relationships/audio" Target="../media/audio4.wav"/><Relationship Id="rId5" Type="http://schemas.microsoft.com/office/2007/relationships/media" Target="../media/media8.m4a"/><Relationship Id="rId15" Type="http://schemas.microsoft.com/office/2007/relationships/media" Target="../media/media6.m4a"/><Relationship Id="rId23" Type="http://schemas.openxmlformats.org/officeDocument/2006/relationships/audio" Target="../media/audio2.wav"/><Relationship Id="rId10" Type="http://schemas.openxmlformats.org/officeDocument/2006/relationships/audio" Target="../media/media2.m4a"/><Relationship Id="rId19" Type="http://schemas.openxmlformats.org/officeDocument/2006/relationships/slideLayout" Target="../slideLayouts/slideLayout1.xml"/><Relationship Id="rId4" Type="http://schemas.openxmlformats.org/officeDocument/2006/relationships/audio" Target="../media/media30.m4a"/><Relationship Id="rId9" Type="http://schemas.microsoft.com/office/2007/relationships/media" Target="../media/media2.m4a"/><Relationship Id="rId14" Type="http://schemas.openxmlformats.org/officeDocument/2006/relationships/audio" Target="../media/media19.m4a"/><Relationship Id="rId22" Type="http://schemas.openxmlformats.org/officeDocument/2006/relationships/audio" Target="../media/audio3.wav"/><Relationship Id="rId27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4a"/><Relationship Id="rId13" Type="http://schemas.microsoft.com/office/2007/relationships/media" Target="../media/media4.m4a"/><Relationship Id="rId18" Type="http://schemas.openxmlformats.org/officeDocument/2006/relationships/notesSlide" Target="../notesSlides/notesSlide11.xml"/><Relationship Id="rId3" Type="http://schemas.microsoft.com/office/2007/relationships/media" Target="../media/media28.m4a"/><Relationship Id="rId21" Type="http://schemas.openxmlformats.org/officeDocument/2006/relationships/audio" Target="../media/audio3.wav"/><Relationship Id="rId7" Type="http://schemas.microsoft.com/office/2007/relationships/media" Target="../media/media13.m4a"/><Relationship Id="rId12" Type="http://schemas.openxmlformats.org/officeDocument/2006/relationships/audio" Target="../media/media34.m4a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4.png"/><Relationship Id="rId2" Type="http://schemas.openxmlformats.org/officeDocument/2006/relationships/audio" Target="../media/media33.m4a"/><Relationship Id="rId16" Type="http://schemas.openxmlformats.org/officeDocument/2006/relationships/audio" Target="../media/media24.m4a"/><Relationship Id="rId20" Type="http://schemas.openxmlformats.org/officeDocument/2006/relationships/audio" Target="../media/audio2.wav"/><Relationship Id="rId1" Type="http://schemas.microsoft.com/office/2007/relationships/media" Target="../media/media33.m4a"/><Relationship Id="rId6" Type="http://schemas.openxmlformats.org/officeDocument/2006/relationships/audio" Target="../media/media9.m4a"/><Relationship Id="rId11" Type="http://schemas.microsoft.com/office/2007/relationships/media" Target="../media/media34.m4a"/><Relationship Id="rId24" Type="http://schemas.openxmlformats.org/officeDocument/2006/relationships/image" Target="../media/image14.png"/><Relationship Id="rId5" Type="http://schemas.microsoft.com/office/2007/relationships/media" Target="../media/media9.m4a"/><Relationship Id="rId15" Type="http://schemas.microsoft.com/office/2007/relationships/media" Target="../media/media24.m4a"/><Relationship Id="rId23" Type="http://schemas.openxmlformats.org/officeDocument/2006/relationships/image" Target="../media/image2.png"/><Relationship Id="rId10" Type="http://schemas.openxmlformats.org/officeDocument/2006/relationships/audio" Target="../media/media16.m4a"/><Relationship Id="rId19" Type="http://schemas.openxmlformats.org/officeDocument/2006/relationships/audio" Target="../media/audio1.wav"/><Relationship Id="rId4" Type="http://schemas.openxmlformats.org/officeDocument/2006/relationships/audio" Target="../media/media28.m4a"/><Relationship Id="rId9" Type="http://schemas.microsoft.com/office/2007/relationships/media" Target="../media/media16.m4a"/><Relationship Id="rId14" Type="http://schemas.openxmlformats.org/officeDocument/2006/relationships/audio" Target="../media/media4.m4a"/><Relationship Id="rId22" Type="http://schemas.openxmlformats.org/officeDocument/2006/relationships/audio" Target="../media/audio4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31.m4a"/><Relationship Id="rId13" Type="http://schemas.microsoft.com/office/2007/relationships/media" Target="../media/media2.m4a"/><Relationship Id="rId18" Type="http://schemas.openxmlformats.org/officeDocument/2006/relationships/audio" Target="../media/audio3.wav"/><Relationship Id="rId3" Type="http://schemas.microsoft.com/office/2007/relationships/media" Target="../media/media36.m4a"/><Relationship Id="rId21" Type="http://schemas.openxmlformats.org/officeDocument/2006/relationships/image" Target="../media/image2.png"/><Relationship Id="rId7" Type="http://schemas.microsoft.com/office/2007/relationships/media" Target="../media/media31.m4a"/><Relationship Id="rId12" Type="http://schemas.openxmlformats.org/officeDocument/2006/relationships/audio" Target="../media/media19.m4a"/><Relationship Id="rId17" Type="http://schemas.openxmlformats.org/officeDocument/2006/relationships/audio" Target="../media/audio1.wav"/><Relationship Id="rId2" Type="http://schemas.openxmlformats.org/officeDocument/2006/relationships/audio" Target="../media/media35.m4a"/><Relationship Id="rId16" Type="http://schemas.openxmlformats.org/officeDocument/2006/relationships/notesSlide" Target="../notesSlides/notesSlide12.xml"/><Relationship Id="rId20" Type="http://schemas.openxmlformats.org/officeDocument/2006/relationships/audio" Target="../media/audio4.wav"/><Relationship Id="rId1" Type="http://schemas.microsoft.com/office/2007/relationships/media" Target="../media/media35.m4a"/><Relationship Id="rId6" Type="http://schemas.openxmlformats.org/officeDocument/2006/relationships/audio" Target="../media/media13.m4a"/><Relationship Id="rId11" Type="http://schemas.microsoft.com/office/2007/relationships/media" Target="../media/media19.m4a"/><Relationship Id="rId5" Type="http://schemas.microsoft.com/office/2007/relationships/media" Target="../media/media13.m4a"/><Relationship Id="rId15" Type="http://schemas.openxmlformats.org/officeDocument/2006/relationships/slideLayout" Target="../slideLayouts/slideLayout1.xml"/><Relationship Id="rId23" Type="http://schemas.openxmlformats.org/officeDocument/2006/relationships/image" Target="../media/image4.png"/><Relationship Id="rId10" Type="http://schemas.openxmlformats.org/officeDocument/2006/relationships/audio" Target="../media/media6.m4a"/><Relationship Id="rId19" Type="http://schemas.openxmlformats.org/officeDocument/2006/relationships/audio" Target="../media/audio2.wav"/><Relationship Id="rId4" Type="http://schemas.openxmlformats.org/officeDocument/2006/relationships/audio" Target="../media/media36.m4a"/><Relationship Id="rId9" Type="http://schemas.microsoft.com/office/2007/relationships/media" Target="../media/media6.m4a"/><Relationship Id="rId14" Type="http://schemas.openxmlformats.org/officeDocument/2006/relationships/audio" Target="../media/media2.m4a"/><Relationship Id="rId22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4a"/><Relationship Id="rId13" Type="http://schemas.microsoft.com/office/2007/relationships/media" Target="../media/media8.m4a"/><Relationship Id="rId18" Type="http://schemas.openxmlformats.org/officeDocument/2006/relationships/audio" Target="../media/media31.m4a"/><Relationship Id="rId26" Type="http://schemas.openxmlformats.org/officeDocument/2006/relationships/audio" Target="../media/audio2.wav"/><Relationship Id="rId3" Type="http://schemas.microsoft.com/office/2007/relationships/media" Target="../media/media38.m4a"/><Relationship Id="rId21" Type="http://schemas.microsoft.com/office/2007/relationships/media" Target="../media/media4.m4a"/><Relationship Id="rId7" Type="http://schemas.microsoft.com/office/2007/relationships/media" Target="../media/media9.m4a"/><Relationship Id="rId12" Type="http://schemas.openxmlformats.org/officeDocument/2006/relationships/audio" Target="../media/media17.m4a"/><Relationship Id="rId17" Type="http://schemas.microsoft.com/office/2007/relationships/media" Target="../media/media31.m4a"/><Relationship Id="rId25" Type="http://schemas.openxmlformats.org/officeDocument/2006/relationships/audio" Target="../media/audio1.wav"/><Relationship Id="rId2" Type="http://schemas.openxmlformats.org/officeDocument/2006/relationships/audio" Target="../media/media37.m4a"/><Relationship Id="rId16" Type="http://schemas.openxmlformats.org/officeDocument/2006/relationships/audio" Target="../media/media32.m4a"/><Relationship Id="rId20" Type="http://schemas.openxmlformats.org/officeDocument/2006/relationships/audio" Target="../media/media19.m4a"/><Relationship Id="rId29" Type="http://schemas.openxmlformats.org/officeDocument/2006/relationships/image" Target="../media/image2.png"/><Relationship Id="rId1" Type="http://schemas.microsoft.com/office/2007/relationships/media" Target="../media/media37.m4a"/><Relationship Id="rId6" Type="http://schemas.openxmlformats.org/officeDocument/2006/relationships/audio" Target="../media/media16.m4a"/><Relationship Id="rId11" Type="http://schemas.microsoft.com/office/2007/relationships/media" Target="../media/media17.m4a"/><Relationship Id="rId24" Type="http://schemas.openxmlformats.org/officeDocument/2006/relationships/notesSlide" Target="../notesSlides/notesSlide13.xml"/><Relationship Id="rId5" Type="http://schemas.microsoft.com/office/2007/relationships/media" Target="../media/media16.m4a"/><Relationship Id="rId15" Type="http://schemas.microsoft.com/office/2007/relationships/media" Target="../media/media32.m4a"/><Relationship Id="rId23" Type="http://schemas.openxmlformats.org/officeDocument/2006/relationships/slideLayout" Target="../slideLayouts/slideLayout1.xml"/><Relationship Id="rId28" Type="http://schemas.openxmlformats.org/officeDocument/2006/relationships/audio" Target="../media/audio4.wav"/><Relationship Id="rId10" Type="http://schemas.openxmlformats.org/officeDocument/2006/relationships/audio" Target="../media/media13.m4a"/><Relationship Id="rId19" Type="http://schemas.microsoft.com/office/2007/relationships/media" Target="../media/media19.m4a"/><Relationship Id="rId31" Type="http://schemas.openxmlformats.org/officeDocument/2006/relationships/image" Target="../media/image16.jpeg"/><Relationship Id="rId4" Type="http://schemas.openxmlformats.org/officeDocument/2006/relationships/audio" Target="../media/media38.m4a"/><Relationship Id="rId9" Type="http://schemas.microsoft.com/office/2007/relationships/media" Target="../media/media13.m4a"/><Relationship Id="rId14" Type="http://schemas.openxmlformats.org/officeDocument/2006/relationships/audio" Target="../media/media8.m4a"/><Relationship Id="rId22" Type="http://schemas.openxmlformats.org/officeDocument/2006/relationships/audio" Target="../media/media4.m4a"/><Relationship Id="rId27" Type="http://schemas.openxmlformats.org/officeDocument/2006/relationships/audio" Target="../media/audio3.wav"/><Relationship Id="rId30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21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13.m4a"/><Relationship Id="rId21" Type="http://schemas.openxmlformats.org/officeDocument/2006/relationships/image" Target="../media/image4.png"/><Relationship Id="rId7" Type="http://schemas.microsoft.com/office/2007/relationships/media" Target="../media/media21.m4a"/><Relationship Id="rId12" Type="http://schemas.openxmlformats.org/officeDocument/2006/relationships/audio" Target="../media/media4.m4a"/><Relationship Id="rId17" Type="http://schemas.openxmlformats.org/officeDocument/2006/relationships/audio" Target="../media/audio2.wav"/><Relationship Id="rId2" Type="http://schemas.openxmlformats.org/officeDocument/2006/relationships/audio" Target="../media/media39.m4a"/><Relationship Id="rId16" Type="http://schemas.openxmlformats.org/officeDocument/2006/relationships/audio" Target="../media/audio3.wav"/><Relationship Id="rId20" Type="http://schemas.openxmlformats.org/officeDocument/2006/relationships/image" Target="../media/image17.jpg"/><Relationship Id="rId1" Type="http://schemas.microsoft.com/office/2007/relationships/media" Target="../media/media39.m4a"/><Relationship Id="rId6" Type="http://schemas.openxmlformats.org/officeDocument/2006/relationships/audio" Target="../media/media11.m4a"/><Relationship Id="rId11" Type="http://schemas.microsoft.com/office/2007/relationships/media" Target="../media/media4.m4a"/><Relationship Id="rId5" Type="http://schemas.microsoft.com/office/2007/relationships/media" Target="../media/media11.m4a"/><Relationship Id="rId15" Type="http://schemas.openxmlformats.org/officeDocument/2006/relationships/audio" Target="../media/audio1.wav"/><Relationship Id="rId10" Type="http://schemas.openxmlformats.org/officeDocument/2006/relationships/audio" Target="../media/media6.m4a"/><Relationship Id="rId19" Type="http://schemas.openxmlformats.org/officeDocument/2006/relationships/image" Target="../media/image2.png"/><Relationship Id="rId4" Type="http://schemas.openxmlformats.org/officeDocument/2006/relationships/audio" Target="../media/media13.m4a"/><Relationship Id="rId9" Type="http://schemas.microsoft.com/office/2007/relationships/media" Target="../media/media6.m4a"/><Relationship Id="rId1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27.m4a"/><Relationship Id="rId13" Type="http://schemas.microsoft.com/office/2007/relationships/media" Target="../media/media4.m4a"/><Relationship Id="rId18" Type="http://schemas.openxmlformats.org/officeDocument/2006/relationships/audio" Target="../media/audio2.wav"/><Relationship Id="rId3" Type="http://schemas.microsoft.com/office/2007/relationships/media" Target="../media/media41.m4a"/><Relationship Id="rId21" Type="http://schemas.openxmlformats.org/officeDocument/2006/relationships/image" Target="../media/image2.png"/><Relationship Id="rId7" Type="http://schemas.microsoft.com/office/2007/relationships/media" Target="../media/media27.m4a"/><Relationship Id="rId12" Type="http://schemas.openxmlformats.org/officeDocument/2006/relationships/audio" Target="../media/media13.m4a"/><Relationship Id="rId17" Type="http://schemas.openxmlformats.org/officeDocument/2006/relationships/audio" Target="../media/audio1.wav"/><Relationship Id="rId2" Type="http://schemas.openxmlformats.org/officeDocument/2006/relationships/audio" Target="../media/media40.m4a"/><Relationship Id="rId16" Type="http://schemas.openxmlformats.org/officeDocument/2006/relationships/notesSlide" Target="../notesSlides/notesSlide15.xml"/><Relationship Id="rId20" Type="http://schemas.openxmlformats.org/officeDocument/2006/relationships/audio" Target="../media/audio4.wav"/><Relationship Id="rId1" Type="http://schemas.microsoft.com/office/2007/relationships/media" Target="../media/media40.m4a"/><Relationship Id="rId6" Type="http://schemas.openxmlformats.org/officeDocument/2006/relationships/audio" Target="../media/media17.m4a"/><Relationship Id="rId11" Type="http://schemas.microsoft.com/office/2007/relationships/media" Target="../media/media13.m4a"/><Relationship Id="rId5" Type="http://schemas.microsoft.com/office/2007/relationships/media" Target="../media/media17.m4a"/><Relationship Id="rId15" Type="http://schemas.openxmlformats.org/officeDocument/2006/relationships/slideLayout" Target="../slideLayouts/slideLayout1.xml"/><Relationship Id="rId23" Type="http://schemas.openxmlformats.org/officeDocument/2006/relationships/image" Target="../media/image4.png"/><Relationship Id="rId10" Type="http://schemas.openxmlformats.org/officeDocument/2006/relationships/audio" Target="../media/media42.m4a"/><Relationship Id="rId19" Type="http://schemas.openxmlformats.org/officeDocument/2006/relationships/audio" Target="../media/audio3.wav"/><Relationship Id="rId4" Type="http://schemas.openxmlformats.org/officeDocument/2006/relationships/audio" Target="../media/media41.m4a"/><Relationship Id="rId9" Type="http://schemas.microsoft.com/office/2007/relationships/media" Target="../media/media42.m4a"/><Relationship Id="rId14" Type="http://schemas.openxmlformats.org/officeDocument/2006/relationships/audio" Target="../media/media4.m4a"/><Relationship Id="rId22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7.m4a"/><Relationship Id="rId13" Type="http://schemas.openxmlformats.org/officeDocument/2006/relationships/audio" Target="../media/audio3.wav"/><Relationship Id="rId3" Type="http://schemas.microsoft.com/office/2007/relationships/media" Target="../media/media44.m4a"/><Relationship Id="rId7" Type="http://schemas.microsoft.com/office/2007/relationships/media" Target="../media/media17.m4a"/><Relationship Id="rId12" Type="http://schemas.openxmlformats.org/officeDocument/2006/relationships/audio" Target="../media/audio2.wav"/><Relationship Id="rId17" Type="http://schemas.openxmlformats.org/officeDocument/2006/relationships/image" Target="../media/image4.png"/><Relationship Id="rId2" Type="http://schemas.openxmlformats.org/officeDocument/2006/relationships/audio" Target="../media/media43.m4a"/><Relationship Id="rId16" Type="http://schemas.openxmlformats.org/officeDocument/2006/relationships/image" Target="../media/image19.jpg"/><Relationship Id="rId1" Type="http://schemas.microsoft.com/office/2007/relationships/media" Target="../media/media43.m4a"/><Relationship Id="rId6" Type="http://schemas.openxmlformats.org/officeDocument/2006/relationships/audio" Target="../media/media2.m4a"/><Relationship Id="rId11" Type="http://schemas.openxmlformats.org/officeDocument/2006/relationships/audio" Target="../media/audio1.wav"/><Relationship Id="rId5" Type="http://schemas.microsoft.com/office/2007/relationships/media" Target="../media/media2.m4a"/><Relationship Id="rId15" Type="http://schemas.openxmlformats.org/officeDocument/2006/relationships/image" Target="../media/image2.png"/><Relationship Id="rId10" Type="http://schemas.openxmlformats.org/officeDocument/2006/relationships/notesSlide" Target="../notesSlides/notesSlide16.xml"/><Relationship Id="rId4" Type="http://schemas.openxmlformats.org/officeDocument/2006/relationships/audio" Target="../media/media44.m4a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6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17.m4a"/><Relationship Id="rId21" Type="http://schemas.openxmlformats.org/officeDocument/2006/relationships/image" Target="../media/image20.jpeg"/><Relationship Id="rId7" Type="http://schemas.microsoft.com/office/2007/relationships/media" Target="../media/media46.m4a"/><Relationship Id="rId12" Type="http://schemas.openxmlformats.org/officeDocument/2006/relationships/audio" Target="../media/media16.m4a"/><Relationship Id="rId17" Type="http://schemas.openxmlformats.org/officeDocument/2006/relationships/audio" Target="../media/audio3.wav"/><Relationship Id="rId2" Type="http://schemas.openxmlformats.org/officeDocument/2006/relationships/audio" Target="../media/media45.m4a"/><Relationship Id="rId16" Type="http://schemas.openxmlformats.org/officeDocument/2006/relationships/audio" Target="../media/audio2.wav"/><Relationship Id="rId20" Type="http://schemas.openxmlformats.org/officeDocument/2006/relationships/image" Target="../media/image4.png"/><Relationship Id="rId1" Type="http://schemas.microsoft.com/office/2007/relationships/media" Target="../media/media45.m4a"/><Relationship Id="rId6" Type="http://schemas.openxmlformats.org/officeDocument/2006/relationships/audio" Target="../media/media19.m4a"/><Relationship Id="rId11" Type="http://schemas.microsoft.com/office/2007/relationships/media" Target="../media/media16.m4a"/><Relationship Id="rId5" Type="http://schemas.microsoft.com/office/2007/relationships/media" Target="../media/media19.m4a"/><Relationship Id="rId15" Type="http://schemas.openxmlformats.org/officeDocument/2006/relationships/audio" Target="../media/audio1.wav"/><Relationship Id="rId10" Type="http://schemas.openxmlformats.org/officeDocument/2006/relationships/audio" Target="../media/media24.m4a"/><Relationship Id="rId19" Type="http://schemas.openxmlformats.org/officeDocument/2006/relationships/image" Target="../media/image2.png"/><Relationship Id="rId4" Type="http://schemas.openxmlformats.org/officeDocument/2006/relationships/audio" Target="../media/media17.m4a"/><Relationship Id="rId9" Type="http://schemas.microsoft.com/office/2007/relationships/media" Target="../media/media24.m4a"/><Relationship Id="rId1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42.m4a"/><Relationship Id="rId21" Type="http://schemas.openxmlformats.org/officeDocument/2006/relationships/image" Target="../media/image4.png"/><Relationship Id="rId7" Type="http://schemas.microsoft.com/office/2007/relationships/media" Target="../media/media19.m4a"/><Relationship Id="rId12" Type="http://schemas.openxmlformats.org/officeDocument/2006/relationships/audio" Target="../media/media4.m4a"/><Relationship Id="rId17" Type="http://schemas.openxmlformats.org/officeDocument/2006/relationships/audio" Target="../media/audio3.wav"/><Relationship Id="rId2" Type="http://schemas.openxmlformats.org/officeDocument/2006/relationships/audio" Target="../media/media47.m4a"/><Relationship Id="rId16" Type="http://schemas.openxmlformats.org/officeDocument/2006/relationships/audio" Target="../media/audio2.wav"/><Relationship Id="rId20" Type="http://schemas.openxmlformats.org/officeDocument/2006/relationships/image" Target="../media/image2.png"/><Relationship Id="rId1" Type="http://schemas.microsoft.com/office/2007/relationships/media" Target="../media/media47.m4a"/><Relationship Id="rId6" Type="http://schemas.openxmlformats.org/officeDocument/2006/relationships/audio" Target="../media/media13.m4a"/><Relationship Id="rId11" Type="http://schemas.microsoft.com/office/2007/relationships/media" Target="../media/media4.m4a"/><Relationship Id="rId5" Type="http://schemas.microsoft.com/office/2007/relationships/media" Target="../media/media13.m4a"/><Relationship Id="rId15" Type="http://schemas.openxmlformats.org/officeDocument/2006/relationships/audio" Target="../media/audio1.wav"/><Relationship Id="rId10" Type="http://schemas.openxmlformats.org/officeDocument/2006/relationships/audio" Target="../media/media7.m4a"/><Relationship Id="rId19" Type="http://schemas.openxmlformats.org/officeDocument/2006/relationships/image" Target="../media/image21.jpg"/><Relationship Id="rId4" Type="http://schemas.openxmlformats.org/officeDocument/2006/relationships/audio" Target="../media/media42.m4a"/><Relationship Id="rId9" Type="http://schemas.microsoft.com/office/2007/relationships/media" Target="../media/media7.m4a"/><Relationship Id="rId1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audio" Target="../media/audio3.wav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audio2.wav"/><Relationship Id="rId17" Type="http://schemas.openxmlformats.org/officeDocument/2006/relationships/image" Target="../media/image4.png"/><Relationship Id="rId2" Type="http://schemas.openxmlformats.org/officeDocument/2006/relationships/audio" Target="../media/media1.m4a"/><Relationship Id="rId16" Type="http://schemas.openxmlformats.org/officeDocument/2006/relationships/image" Target="../media/image3.jp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audio" Target="../media/audio1.wav"/><Relationship Id="rId5" Type="http://schemas.microsoft.com/office/2007/relationships/media" Target="../media/media3.m4a"/><Relationship Id="rId15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4" Type="http://schemas.openxmlformats.org/officeDocument/2006/relationships/audio" Target="../media/media2.m4a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4.wav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audio" Target="../media/audio3.wav"/><Relationship Id="rId3" Type="http://schemas.microsoft.com/office/2007/relationships/media" Target="../media/media9.m4a"/><Relationship Id="rId7" Type="http://schemas.microsoft.com/office/2007/relationships/media" Target="../media/media4.m4a"/><Relationship Id="rId12" Type="http://schemas.openxmlformats.org/officeDocument/2006/relationships/audio" Target="../media/audio2.wav"/><Relationship Id="rId17" Type="http://schemas.openxmlformats.org/officeDocument/2006/relationships/image" Target="../media/image4.png"/><Relationship Id="rId2" Type="http://schemas.openxmlformats.org/officeDocument/2006/relationships/audio" Target="../media/media48.m4a"/><Relationship Id="rId16" Type="http://schemas.openxmlformats.org/officeDocument/2006/relationships/image" Target="../media/image22.jpg"/><Relationship Id="rId1" Type="http://schemas.microsoft.com/office/2007/relationships/media" Target="../media/media48.m4a"/><Relationship Id="rId6" Type="http://schemas.openxmlformats.org/officeDocument/2006/relationships/audio" Target="../media/media2.m4a"/><Relationship Id="rId11" Type="http://schemas.openxmlformats.org/officeDocument/2006/relationships/audio" Target="../media/audio1.wav"/><Relationship Id="rId5" Type="http://schemas.microsoft.com/office/2007/relationships/media" Target="../media/media2.m4a"/><Relationship Id="rId15" Type="http://schemas.openxmlformats.org/officeDocument/2006/relationships/image" Target="../media/image2.png"/><Relationship Id="rId10" Type="http://schemas.openxmlformats.org/officeDocument/2006/relationships/notesSlide" Target="../notesSlides/notesSlide19.xml"/><Relationship Id="rId4" Type="http://schemas.openxmlformats.org/officeDocument/2006/relationships/audio" Target="../media/media9.m4a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4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0.m4a"/><Relationship Id="rId13" Type="http://schemas.openxmlformats.org/officeDocument/2006/relationships/audio" Target="../media/audio1.wav"/><Relationship Id="rId18" Type="http://schemas.openxmlformats.org/officeDocument/2006/relationships/image" Target="../media/image23.jpg"/><Relationship Id="rId3" Type="http://schemas.microsoft.com/office/2007/relationships/media" Target="../media/media2.m4a"/><Relationship Id="rId7" Type="http://schemas.microsoft.com/office/2007/relationships/media" Target="../media/media50.m4a"/><Relationship Id="rId12" Type="http://schemas.openxmlformats.org/officeDocument/2006/relationships/notesSlide" Target="../notesSlides/notesSlide20.xml"/><Relationship Id="rId17" Type="http://schemas.openxmlformats.org/officeDocument/2006/relationships/image" Target="../media/image2.png"/><Relationship Id="rId2" Type="http://schemas.openxmlformats.org/officeDocument/2006/relationships/audio" Target="../media/media49.m4a"/><Relationship Id="rId16" Type="http://schemas.openxmlformats.org/officeDocument/2006/relationships/audio" Target="../media/audio4.wav"/><Relationship Id="rId1" Type="http://schemas.microsoft.com/office/2007/relationships/media" Target="../media/media49.m4a"/><Relationship Id="rId6" Type="http://schemas.openxmlformats.org/officeDocument/2006/relationships/audio" Target="../media/media13.m4a"/><Relationship Id="rId11" Type="http://schemas.openxmlformats.org/officeDocument/2006/relationships/slideLayout" Target="../slideLayouts/slideLayout1.xml"/><Relationship Id="rId5" Type="http://schemas.microsoft.com/office/2007/relationships/media" Target="../media/media13.m4a"/><Relationship Id="rId15" Type="http://schemas.openxmlformats.org/officeDocument/2006/relationships/audio" Target="../media/audio2.wav"/><Relationship Id="rId10" Type="http://schemas.openxmlformats.org/officeDocument/2006/relationships/audio" Target="../media/media4.m4a"/><Relationship Id="rId19" Type="http://schemas.openxmlformats.org/officeDocument/2006/relationships/image" Target="../media/image4.png"/><Relationship Id="rId4" Type="http://schemas.openxmlformats.org/officeDocument/2006/relationships/audio" Target="../media/media2.m4a"/><Relationship Id="rId9" Type="http://schemas.microsoft.com/office/2007/relationships/media" Target="../media/media4.m4a"/><Relationship Id="rId1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34.m4a"/><Relationship Id="rId21" Type="http://schemas.openxmlformats.org/officeDocument/2006/relationships/image" Target="../media/image24.jpeg"/><Relationship Id="rId7" Type="http://schemas.microsoft.com/office/2007/relationships/media" Target="../media/media13.m4a"/><Relationship Id="rId12" Type="http://schemas.openxmlformats.org/officeDocument/2006/relationships/audio" Target="../media/media16.m4a"/><Relationship Id="rId17" Type="http://schemas.openxmlformats.org/officeDocument/2006/relationships/audio" Target="../media/audio3.wav"/><Relationship Id="rId2" Type="http://schemas.openxmlformats.org/officeDocument/2006/relationships/audio" Target="../media/media51.m4a"/><Relationship Id="rId16" Type="http://schemas.openxmlformats.org/officeDocument/2006/relationships/audio" Target="../media/audio2.wav"/><Relationship Id="rId20" Type="http://schemas.openxmlformats.org/officeDocument/2006/relationships/image" Target="../media/image4.png"/><Relationship Id="rId1" Type="http://schemas.microsoft.com/office/2007/relationships/media" Target="../media/media51.m4a"/><Relationship Id="rId6" Type="http://schemas.openxmlformats.org/officeDocument/2006/relationships/audio" Target="../media/media2.m4a"/><Relationship Id="rId11" Type="http://schemas.microsoft.com/office/2007/relationships/media" Target="../media/media16.m4a"/><Relationship Id="rId5" Type="http://schemas.microsoft.com/office/2007/relationships/media" Target="../media/media2.m4a"/><Relationship Id="rId15" Type="http://schemas.openxmlformats.org/officeDocument/2006/relationships/audio" Target="../media/audio1.wav"/><Relationship Id="rId10" Type="http://schemas.openxmlformats.org/officeDocument/2006/relationships/audio" Target="../media/media24.m4a"/><Relationship Id="rId19" Type="http://schemas.openxmlformats.org/officeDocument/2006/relationships/image" Target="../media/image2.png"/><Relationship Id="rId4" Type="http://schemas.openxmlformats.org/officeDocument/2006/relationships/audio" Target="../media/media34.m4a"/><Relationship Id="rId9" Type="http://schemas.microsoft.com/office/2007/relationships/media" Target="../media/media24.m4a"/><Relationship Id="rId1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media28.m4a"/><Relationship Id="rId13" Type="http://schemas.openxmlformats.org/officeDocument/2006/relationships/audio" Target="../media/audio1.wav"/><Relationship Id="rId18" Type="http://schemas.openxmlformats.org/officeDocument/2006/relationships/image" Target="../media/image2.png"/><Relationship Id="rId3" Type="http://schemas.microsoft.com/office/2007/relationships/media" Target="../media/media2.m4a"/><Relationship Id="rId7" Type="http://schemas.microsoft.com/office/2007/relationships/media" Target="../media/media28.m4a"/><Relationship Id="rId12" Type="http://schemas.openxmlformats.org/officeDocument/2006/relationships/notesSlide" Target="../notesSlides/notesSlide22.xml"/><Relationship Id="rId17" Type="http://schemas.openxmlformats.org/officeDocument/2006/relationships/image" Target="../media/image25.jpeg"/><Relationship Id="rId2" Type="http://schemas.openxmlformats.org/officeDocument/2006/relationships/audio" Target="../media/media52.m4a"/><Relationship Id="rId16" Type="http://schemas.openxmlformats.org/officeDocument/2006/relationships/audio" Target="../media/audio4.wav"/><Relationship Id="rId1" Type="http://schemas.microsoft.com/office/2007/relationships/media" Target="../media/media52.m4a"/><Relationship Id="rId6" Type="http://schemas.openxmlformats.org/officeDocument/2006/relationships/audio" Target="../media/media11.m4a"/><Relationship Id="rId11" Type="http://schemas.openxmlformats.org/officeDocument/2006/relationships/slideLayout" Target="../slideLayouts/slideLayout1.xml"/><Relationship Id="rId5" Type="http://schemas.microsoft.com/office/2007/relationships/media" Target="../media/media11.m4a"/><Relationship Id="rId15" Type="http://schemas.openxmlformats.org/officeDocument/2006/relationships/audio" Target="../media/audio3.wav"/><Relationship Id="rId10" Type="http://schemas.openxmlformats.org/officeDocument/2006/relationships/audio" Target="../media/media9.m4a"/><Relationship Id="rId19" Type="http://schemas.openxmlformats.org/officeDocument/2006/relationships/image" Target="../media/image4.png"/><Relationship Id="rId4" Type="http://schemas.openxmlformats.org/officeDocument/2006/relationships/audio" Target="../media/media2.m4a"/><Relationship Id="rId9" Type="http://schemas.microsoft.com/office/2007/relationships/media" Target="../media/media9.m4a"/><Relationship Id="rId14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m4a"/><Relationship Id="rId13" Type="http://schemas.openxmlformats.org/officeDocument/2006/relationships/audio" Target="../media/audio4.wav"/><Relationship Id="rId3" Type="http://schemas.microsoft.com/office/2007/relationships/media" Target="../media/media54.m4a"/><Relationship Id="rId7" Type="http://schemas.microsoft.com/office/2007/relationships/media" Target="../media/media18.m4a"/><Relationship Id="rId12" Type="http://schemas.openxmlformats.org/officeDocument/2006/relationships/audio" Target="../media/audio2.wav"/><Relationship Id="rId2" Type="http://schemas.openxmlformats.org/officeDocument/2006/relationships/audio" Target="../media/media53.m4a"/><Relationship Id="rId16" Type="http://schemas.openxmlformats.org/officeDocument/2006/relationships/image" Target="../media/image4.png"/><Relationship Id="rId1" Type="http://schemas.microsoft.com/office/2007/relationships/media" Target="../media/media53.m4a"/><Relationship Id="rId6" Type="http://schemas.openxmlformats.org/officeDocument/2006/relationships/audio" Target="../media/media2.m4a"/><Relationship Id="rId11" Type="http://schemas.openxmlformats.org/officeDocument/2006/relationships/audio" Target="../media/audio3.wav"/><Relationship Id="rId5" Type="http://schemas.microsoft.com/office/2007/relationships/media" Target="../media/media2.m4a"/><Relationship Id="rId15" Type="http://schemas.openxmlformats.org/officeDocument/2006/relationships/image" Target="../media/image26.jpg"/><Relationship Id="rId10" Type="http://schemas.openxmlformats.org/officeDocument/2006/relationships/notesSlide" Target="../notesSlides/notesSlide23.xml"/><Relationship Id="rId4" Type="http://schemas.openxmlformats.org/officeDocument/2006/relationships/audio" Target="../media/media54.m4a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media2.m4a"/><Relationship Id="rId13" Type="http://schemas.openxmlformats.org/officeDocument/2006/relationships/audio" Target="../media/audio2.wav"/><Relationship Id="rId3" Type="http://schemas.microsoft.com/office/2007/relationships/media" Target="../media/media8.m4a"/><Relationship Id="rId7" Type="http://schemas.microsoft.com/office/2007/relationships/media" Target="../media/media2.m4a"/><Relationship Id="rId12" Type="http://schemas.openxmlformats.org/officeDocument/2006/relationships/audio" Target="../media/audio3.wav"/><Relationship Id="rId17" Type="http://schemas.openxmlformats.org/officeDocument/2006/relationships/image" Target="../media/image4.png"/><Relationship Id="rId2" Type="http://schemas.openxmlformats.org/officeDocument/2006/relationships/audio" Target="../media/media55.m4a"/><Relationship Id="rId16" Type="http://schemas.openxmlformats.org/officeDocument/2006/relationships/image" Target="../media/image27.jpeg"/><Relationship Id="rId1" Type="http://schemas.microsoft.com/office/2007/relationships/media" Target="../media/media55.m4a"/><Relationship Id="rId6" Type="http://schemas.openxmlformats.org/officeDocument/2006/relationships/audio" Target="../media/media9.m4a"/><Relationship Id="rId11" Type="http://schemas.openxmlformats.org/officeDocument/2006/relationships/audio" Target="../media/audio1.wav"/><Relationship Id="rId5" Type="http://schemas.microsoft.com/office/2007/relationships/media" Target="../media/media9.m4a"/><Relationship Id="rId15" Type="http://schemas.openxmlformats.org/officeDocument/2006/relationships/image" Target="../media/image2.png"/><Relationship Id="rId10" Type="http://schemas.openxmlformats.org/officeDocument/2006/relationships/notesSlide" Target="../notesSlides/notesSlide24.xml"/><Relationship Id="rId4" Type="http://schemas.openxmlformats.org/officeDocument/2006/relationships/audio" Target="../media/media8.m4a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4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4a"/><Relationship Id="rId13" Type="http://schemas.openxmlformats.org/officeDocument/2006/relationships/audio" Target="../media/audio1.wav"/><Relationship Id="rId18" Type="http://schemas.openxmlformats.org/officeDocument/2006/relationships/image" Target="../media/image28.jpg"/><Relationship Id="rId3" Type="http://schemas.microsoft.com/office/2007/relationships/media" Target="../media/media32.m4a"/><Relationship Id="rId7" Type="http://schemas.microsoft.com/office/2007/relationships/media" Target="../media/media9.m4a"/><Relationship Id="rId12" Type="http://schemas.openxmlformats.org/officeDocument/2006/relationships/notesSlide" Target="../notesSlides/notesSlide25.xml"/><Relationship Id="rId17" Type="http://schemas.openxmlformats.org/officeDocument/2006/relationships/image" Target="../media/image2.png"/><Relationship Id="rId2" Type="http://schemas.openxmlformats.org/officeDocument/2006/relationships/audio" Target="../media/media56.m4a"/><Relationship Id="rId16" Type="http://schemas.openxmlformats.org/officeDocument/2006/relationships/audio" Target="../media/audio4.wav"/><Relationship Id="rId1" Type="http://schemas.microsoft.com/office/2007/relationships/media" Target="../media/media56.m4a"/><Relationship Id="rId6" Type="http://schemas.openxmlformats.org/officeDocument/2006/relationships/audio" Target="../media/media41.m4a"/><Relationship Id="rId11" Type="http://schemas.openxmlformats.org/officeDocument/2006/relationships/slideLayout" Target="../slideLayouts/slideLayout1.xml"/><Relationship Id="rId5" Type="http://schemas.microsoft.com/office/2007/relationships/media" Target="../media/media41.m4a"/><Relationship Id="rId15" Type="http://schemas.openxmlformats.org/officeDocument/2006/relationships/audio" Target="../media/audio2.wav"/><Relationship Id="rId10" Type="http://schemas.openxmlformats.org/officeDocument/2006/relationships/audio" Target="../media/media16.m4a"/><Relationship Id="rId19" Type="http://schemas.openxmlformats.org/officeDocument/2006/relationships/image" Target="../media/image4.png"/><Relationship Id="rId4" Type="http://schemas.openxmlformats.org/officeDocument/2006/relationships/audio" Target="../media/media32.m4a"/><Relationship Id="rId9" Type="http://schemas.microsoft.com/office/2007/relationships/media" Target="../media/media16.m4a"/><Relationship Id="rId14" Type="http://schemas.openxmlformats.org/officeDocument/2006/relationships/audio" Target="../media/audio3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media24.m4a"/><Relationship Id="rId13" Type="http://schemas.openxmlformats.org/officeDocument/2006/relationships/audio" Target="../media/audio1.wav"/><Relationship Id="rId18" Type="http://schemas.openxmlformats.org/officeDocument/2006/relationships/image" Target="../media/image29.jpg"/><Relationship Id="rId3" Type="http://schemas.microsoft.com/office/2007/relationships/media" Target="../media/media19.m4a"/><Relationship Id="rId7" Type="http://schemas.microsoft.com/office/2007/relationships/media" Target="../media/media24.m4a"/><Relationship Id="rId12" Type="http://schemas.openxmlformats.org/officeDocument/2006/relationships/notesSlide" Target="../notesSlides/notesSlide26.xml"/><Relationship Id="rId17" Type="http://schemas.openxmlformats.org/officeDocument/2006/relationships/image" Target="../media/image2.png"/><Relationship Id="rId2" Type="http://schemas.openxmlformats.org/officeDocument/2006/relationships/audio" Target="../media/media57.m4a"/><Relationship Id="rId16" Type="http://schemas.openxmlformats.org/officeDocument/2006/relationships/audio" Target="../media/audio4.wav"/><Relationship Id="rId1" Type="http://schemas.microsoft.com/office/2007/relationships/media" Target="../media/media57.m4a"/><Relationship Id="rId6" Type="http://schemas.openxmlformats.org/officeDocument/2006/relationships/audio" Target="../media/media8.m4a"/><Relationship Id="rId11" Type="http://schemas.openxmlformats.org/officeDocument/2006/relationships/slideLayout" Target="../slideLayouts/slideLayout1.xml"/><Relationship Id="rId5" Type="http://schemas.microsoft.com/office/2007/relationships/media" Target="../media/media8.m4a"/><Relationship Id="rId15" Type="http://schemas.openxmlformats.org/officeDocument/2006/relationships/audio" Target="../media/audio3.wav"/><Relationship Id="rId10" Type="http://schemas.openxmlformats.org/officeDocument/2006/relationships/audio" Target="../media/media16.m4a"/><Relationship Id="rId19" Type="http://schemas.openxmlformats.org/officeDocument/2006/relationships/image" Target="../media/image4.png"/><Relationship Id="rId4" Type="http://schemas.openxmlformats.org/officeDocument/2006/relationships/audio" Target="../media/media19.m4a"/><Relationship Id="rId9" Type="http://schemas.microsoft.com/office/2007/relationships/media" Target="../media/media16.m4a"/><Relationship Id="rId14" Type="http://schemas.openxmlformats.org/officeDocument/2006/relationships/audio" Target="../media/audio2.wav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4a"/><Relationship Id="rId13" Type="http://schemas.microsoft.com/office/2007/relationships/media" Target="../media/media18.m4a"/><Relationship Id="rId18" Type="http://schemas.openxmlformats.org/officeDocument/2006/relationships/notesSlide" Target="../notesSlides/notesSlide27.xml"/><Relationship Id="rId3" Type="http://schemas.microsoft.com/office/2007/relationships/media" Target="../media/media4.m4a"/><Relationship Id="rId21" Type="http://schemas.openxmlformats.org/officeDocument/2006/relationships/audio" Target="../media/audio3.wav"/><Relationship Id="rId7" Type="http://schemas.microsoft.com/office/2007/relationships/media" Target="../media/media9.m4a"/><Relationship Id="rId12" Type="http://schemas.openxmlformats.org/officeDocument/2006/relationships/audio" Target="../media/media26.m4a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4.png"/><Relationship Id="rId2" Type="http://schemas.openxmlformats.org/officeDocument/2006/relationships/audio" Target="../media/media58.m4a"/><Relationship Id="rId16" Type="http://schemas.openxmlformats.org/officeDocument/2006/relationships/audio" Target="../media/media34.m4a"/><Relationship Id="rId20" Type="http://schemas.openxmlformats.org/officeDocument/2006/relationships/audio" Target="../media/audio1.wav"/><Relationship Id="rId1" Type="http://schemas.microsoft.com/office/2007/relationships/media" Target="../media/media58.m4a"/><Relationship Id="rId6" Type="http://schemas.openxmlformats.org/officeDocument/2006/relationships/audio" Target="../media/media2.m4a"/><Relationship Id="rId11" Type="http://schemas.microsoft.com/office/2007/relationships/media" Target="../media/media26.m4a"/><Relationship Id="rId24" Type="http://schemas.openxmlformats.org/officeDocument/2006/relationships/image" Target="../media/image2.png"/><Relationship Id="rId5" Type="http://schemas.microsoft.com/office/2007/relationships/media" Target="../media/media2.m4a"/><Relationship Id="rId15" Type="http://schemas.microsoft.com/office/2007/relationships/media" Target="../media/media34.m4a"/><Relationship Id="rId23" Type="http://schemas.openxmlformats.org/officeDocument/2006/relationships/image" Target="../media/image30.jpeg"/><Relationship Id="rId10" Type="http://schemas.openxmlformats.org/officeDocument/2006/relationships/audio" Target="../media/media21.m4a"/><Relationship Id="rId19" Type="http://schemas.openxmlformats.org/officeDocument/2006/relationships/audio" Target="../media/audio2.wav"/><Relationship Id="rId4" Type="http://schemas.openxmlformats.org/officeDocument/2006/relationships/audio" Target="../media/media4.m4a"/><Relationship Id="rId9" Type="http://schemas.microsoft.com/office/2007/relationships/media" Target="../media/media21.m4a"/><Relationship Id="rId14" Type="http://schemas.openxmlformats.org/officeDocument/2006/relationships/audio" Target="../media/media18.m4a"/><Relationship Id="rId22" Type="http://schemas.openxmlformats.org/officeDocument/2006/relationships/audio" Target="../media/audio4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4a"/><Relationship Id="rId13" Type="http://schemas.openxmlformats.org/officeDocument/2006/relationships/audio" Target="../media/audio1.wav"/><Relationship Id="rId18" Type="http://schemas.openxmlformats.org/officeDocument/2006/relationships/image" Target="../media/image31.png"/><Relationship Id="rId3" Type="http://schemas.microsoft.com/office/2007/relationships/media" Target="../media/media27.m4a"/><Relationship Id="rId7" Type="http://schemas.microsoft.com/office/2007/relationships/media" Target="../media/media9.m4a"/><Relationship Id="rId12" Type="http://schemas.openxmlformats.org/officeDocument/2006/relationships/notesSlide" Target="../notesSlides/notesSlide28.xml"/><Relationship Id="rId17" Type="http://schemas.openxmlformats.org/officeDocument/2006/relationships/image" Target="../media/image2.png"/><Relationship Id="rId2" Type="http://schemas.openxmlformats.org/officeDocument/2006/relationships/audio" Target="../media/media59.m4a"/><Relationship Id="rId16" Type="http://schemas.openxmlformats.org/officeDocument/2006/relationships/audio" Target="../media/audio4.wav"/><Relationship Id="rId1" Type="http://schemas.microsoft.com/office/2007/relationships/media" Target="../media/media59.m4a"/><Relationship Id="rId6" Type="http://schemas.openxmlformats.org/officeDocument/2006/relationships/audio" Target="../media/media2.m4a"/><Relationship Id="rId11" Type="http://schemas.openxmlformats.org/officeDocument/2006/relationships/slideLayout" Target="../slideLayouts/slideLayout1.xml"/><Relationship Id="rId5" Type="http://schemas.microsoft.com/office/2007/relationships/media" Target="../media/media2.m4a"/><Relationship Id="rId15" Type="http://schemas.openxmlformats.org/officeDocument/2006/relationships/audio" Target="../media/audio2.wav"/><Relationship Id="rId10" Type="http://schemas.openxmlformats.org/officeDocument/2006/relationships/audio" Target="../media/media16.m4a"/><Relationship Id="rId19" Type="http://schemas.openxmlformats.org/officeDocument/2006/relationships/image" Target="../media/image4.png"/><Relationship Id="rId4" Type="http://schemas.openxmlformats.org/officeDocument/2006/relationships/audio" Target="../media/media27.m4a"/><Relationship Id="rId9" Type="http://schemas.microsoft.com/office/2007/relationships/media" Target="../media/media16.m4a"/><Relationship Id="rId1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4a"/><Relationship Id="rId13" Type="http://schemas.openxmlformats.org/officeDocument/2006/relationships/audio" Target="../media/audio3.wav"/><Relationship Id="rId3" Type="http://schemas.microsoft.com/office/2007/relationships/media" Target="../media/media2.m4a"/><Relationship Id="rId7" Type="http://schemas.microsoft.com/office/2007/relationships/media" Target="../media/media4.m4a"/><Relationship Id="rId12" Type="http://schemas.openxmlformats.org/officeDocument/2006/relationships/audio" Target="../media/audio2.wav"/><Relationship Id="rId17" Type="http://schemas.openxmlformats.org/officeDocument/2006/relationships/image" Target="../media/image5.jpeg"/><Relationship Id="rId2" Type="http://schemas.openxmlformats.org/officeDocument/2006/relationships/audio" Target="../media/media1.m4a"/><Relationship Id="rId16" Type="http://schemas.openxmlformats.org/officeDocument/2006/relationships/image" Target="../media/image4.png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11" Type="http://schemas.openxmlformats.org/officeDocument/2006/relationships/audio" Target="../media/audio1.wav"/><Relationship Id="rId5" Type="http://schemas.microsoft.com/office/2007/relationships/media" Target="../media/media3.m4a"/><Relationship Id="rId15" Type="http://schemas.openxmlformats.org/officeDocument/2006/relationships/image" Target="../media/image2.png"/><Relationship Id="rId10" Type="http://schemas.openxmlformats.org/officeDocument/2006/relationships/notesSlide" Target="../notesSlides/notesSlide2.xml"/><Relationship Id="rId4" Type="http://schemas.openxmlformats.org/officeDocument/2006/relationships/audio" Target="../media/media2.m4a"/><Relationship Id="rId9" Type="http://schemas.openxmlformats.org/officeDocument/2006/relationships/slideLayout" Target="../slideLayouts/slideLayout1.xml"/><Relationship Id="rId14" Type="http://schemas.openxmlformats.org/officeDocument/2006/relationships/audio" Target="../media/audio4.wav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m4a"/><Relationship Id="rId13" Type="http://schemas.microsoft.com/office/2007/relationships/media" Target="../media/media11.m4a"/><Relationship Id="rId18" Type="http://schemas.openxmlformats.org/officeDocument/2006/relationships/audio" Target="../media/media4.m4a"/><Relationship Id="rId26" Type="http://schemas.openxmlformats.org/officeDocument/2006/relationships/image" Target="../media/image2.png"/><Relationship Id="rId3" Type="http://schemas.microsoft.com/office/2007/relationships/media" Target="../media/media31.m4a"/><Relationship Id="rId21" Type="http://schemas.openxmlformats.org/officeDocument/2006/relationships/audio" Target="../media/audio3.wav"/><Relationship Id="rId7" Type="http://schemas.microsoft.com/office/2007/relationships/media" Target="../media/media18.m4a"/><Relationship Id="rId12" Type="http://schemas.openxmlformats.org/officeDocument/2006/relationships/audio" Target="../media/media16.m4a"/><Relationship Id="rId17" Type="http://schemas.microsoft.com/office/2007/relationships/media" Target="../media/media4.m4a"/><Relationship Id="rId25" Type="http://schemas.openxmlformats.org/officeDocument/2006/relationships/image" Target="../media/image32.jpeg"/><Relationship Id="rId2" Type="http://schemas.openxmlformats.org/officeDocument/2006/relationships/audio" Target="../media/media60.m4a"/><Relationship Id="rId16" Type="http://schemas.openxmlformats.org/officeDocument/2006/relationships/audio" Target="../media/media13.m4a"/><Relationship Id="rId20" Type="http://schemas.openxmlformats.org/officeDocument/2006/relationships/notesSlide" Target="../notesSlides/notesSlide29.xml"/><Relationship Id="rId1" Type="http://schemas.microsoft.com/office/2007/relationships/media" Target="../media/media60.m4a"/><Relationship Id="rId6" Type="http://schemas.openxmlformats.org/officeDocument/2006/relationships/audio" Target="../media/media2.m4a"/><Relationship Id="rId11" Type="http://schemas.microsoft.com/office/2007/relationships/media" Target="../media/media16.m4a"/><Relationship Id="rId24" Type="http://schemas.openxmlformats.org/officeDocument/2006/relationships/audio" Target="../media/audio4.wav"/><Relationship Id="rId5" Type="http://schemas.microsoft.com/office/2007/relationships/media" Target="../media/media2.m4a"/><Relationship Id="rId15" Type="http://schemas.microsoft.com/office/2007/relationships/media" Target="../media/media13.m4a"/><Relationship Id="rId23" Type="http://schemas.openxmlformats.org/officeDocument/2006/relationships/audio" Target="../media/audio2.wav"/><Relationship Id="rId10" Type="http://schemas.openxmlformats.org/officeDocument/2006/relationships/audio" Target="../media/media19.m4a"/><Relationship Id="rId19" Type="http://schemas.openxmlformats.org/officeDocument/2006/relationships/slideLayout" Target="../slideLayouts/slideLayout1.xml"/><Relationship Id="rId4" Type="http://schemas.openxmlformats.org/officeDocument/2006/relationships/audio" Target="../media/media31.m4a"/><Relationship Id="rId9" Type="http://schemas.microsoft.com/office/2007/relationships/media" Target="../media/media19.m4a"/><Relationship Id="rId14" Type="http://schemas.openxmlformats.org/officeDocument/2006/relationships/audio" Target="../media/media11.m4a"/><Relationship Id="rId22" Type="http://schemas.openxmlformats.org/officeDocument/2006/relationships/audio" Target="../media/audio1.wav"/><Relationship Id="rId27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openxmlformats.org/officeDocument/2006/relationships/audio" Target="../media/audio1.wav"/><Relationship Id="rId18" Type="http://schemas.openxmlformats.org/officeDocument/2006/relationships/image" Target="../media/image33.jpg"/><Relationship Id="rId3" Type="http://schemas.microsoft.com/office/2007/relationships/media" Target="../media/media18.m4a"/><Relationship Id="rId7" Type="http://schemas.microsoft.com/office/2007/relationships/media" Target="../media/media11.m4a"/><Relationship Id="rId12" Type="http://schemas.openxmlformats.org/officeDocument/2006/relationships/notesSlide" Target="../notesSlides/notesSlide30.xml"/><Relationship Id="rId17" Type="http://schemas.openxmlformats.org/officeDocument/2006/relationships/image" Target="../media/image2.png"/><Relationship Id="rId2" Type="http://schemas.openxmlformats.org/officeDocument/2006/relationships/audio" Target="../media/media61.m4a"/><Relationship Id="rId16" Type="http://schemas.openxmlformats.org/officeDocument/2006/relationships/audio" Target="../media/audio4.wav"/><Relationship Id="rId1" Type="http://schemas.microsoft.com/office/2007/relationships/media" Target="../media/media61.m4a"/><Relationship Id="rId6" Type="http://schemas.openxmlformats.org/officeDocument/2006/relationships/audio" Target="../media/media28.m4a"/><Relationship Id="rId11" Type="http://schemas.openxmlformats.org/officeDocument/2006/relationships/slideLayout" Target="../slideLayouts/slideLayout1.xml"/><Relationship Id="rId5" Type="http://schemas.microsoft.com/office/2007/relationships/media" Target="../media/media28.m4a"/><Relationship Id="rId15" Type="http://schemas.openxmlformats.org/officeDocument/2006/relationships/audio" Target="../media/audio3.wav"/><Relationship Id="rId10" Type="http://schemas.openxmlformats.org/officeDocument/2006/relationships/audio" Target="../media/media4.m4a"/><Relationship Id="rId19" Type="http://schemas.openxmlformats.org/officeDocument/2006/relationships/image" Target="../media/image4.png"/><Relationship Id="rId4" Type="http://schemas.openxmlformats.org/officeDocument/2006/relationships/audio" Target="../media/media18.m4a"/><Relationship Id="rId9" Type="http://schemas.microsoft.com/office/2007/relationships/media" Target="../media/media4.m4a"/><Relationship Id="rId14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6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46.m4a"/><Relationship Id="rId21" Type="http://schemas.openxmlformats.org/officeDocument/2006/relationships/image" Target="../media/image34.jpeg"/><Relationship Id="rId7" Type="http://schemas.microsoft.com/office/2007/relationships/media" Target="../media/media16.m4a"/><Relationship Id="rId12" Type="http://schemas.openxmlformats.org/officeDocument/2006/relationships/audio" Target="../media/media4.m4a"/><Relationship Id="rId17" Type="http://schemas.openxmlformats.org/officeDocument/2006/relationships/audio" Target="../media/audio3.wav"/><Relationship Id="rId2" Type="http://schemas.openxmlformats.org/officeDocument/2006/relationships/audio" Target="../media/media62.m4a"/><Relationship Id="rId16" Type="http://schemas.openxmlformats.org/officeDocument/2006/relationships/audio" Target="../media/audio2.wav"/><Relationship Id="rId20" Type="http://schemas.openxmlformats.org/officeDocument/2006/relationships/image" Target="../media/image4.png"/><Relationship Id="rId1" Type="http://schemas.microsoft.com/office/2007/relationships/media" Target="../media/media62.m4a"/><Relationship Id="rId6" Type="http://schemas.openxmlformats.org/officeDocument/2006/relationships/audio" Target="../media/media21.m4a"/><Relationship Id="rId11" Type="http://schemas.microsoft.com/office/2007/relationships/media" Target="../media/media4.m4a"/><Relationship Id="rId5" Type="http://schemas.microsoft.com/office/2007/relationships/media" Target="../media/media21.m4a"/><Relationship Id="rId15" Type="http://schemas.openxmlformats.org/officeDocument/2006/relationships/audio" Target="../media/audio1.wav"/><Relationship Id="rId10" Type="http://schemas.openxmlformats.org/officeDocument/2006/relationships/audio" Target="../media/media11.m4a"/><Relationship Id="rId19" Type="http://schemas.openxmlformats.org/officeDocument/2006/relationships/image" Target="../media/image2.png"/><Relationship Id="rId4" Type="http://schemas.openxmlformats.org/officeDocument/2006/relationships/audio" Target="../media/media46.m4a"/><Relationship Id="rId9" Type="http://schemas.microsoft.com/office/2007/relationships/media" Target="../media/media11.m4a"/><Relationship Id="rId14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22.m4a"/><Relationship Id="rId21" Type="http://schemas.openxmlformats.org/officeDocument/2006/relationships/image" Target="../media/image4.png"/><Relationship Id="rId7" Type="http://schemas.microsoft.com/office/2007/relationships/media" Target="../media/media19.m4a"/><Relationship Id="rId12" Type="http://schemas.openxmlformats.org/officeDocument/2006/relationships/audio" Target="../media/media16.m4a"/><Relationship Id="rId17" Type="http://schemas.openxmlformats.org/officeDocument/2006/relationships/audio" Target="../media/audio2.wav"/><Relationship Id="rId2" Type="http://schemas.openxmlformats.org/officeDocument/2006/relationships/audio" Target="../media/media63.m4a"/><Relationship Id="rId16" Type="http://schemas.openxmlformats.org/officeDocument/2006/relationships/audio" Target="../media/audio3.wav"/><Relationship Id="rId20" Type="http://schemas.openxmlformats.org/officeDocument/2006/relationships/image" Target="../media/image35.jpg"/><Relationship Id="rId1" Type="http://schemas.microsoft.com/office/2007/relationships/media" Target="../media/media63.m4a"/><Relationship Id="rId6" Type="http://schemas.openxmlformats.org/officeDocument/2006/relationships/audio" Target="../media/media2.m4a"/><Relationship Id="rId11" Type="http://schemas.microsoft.com/office/2007/relationships/media" Target="../media/media16.m4a"/><Relationship Id="rId5" Type="http://schemas.microsoft.com/office/2007/relationships/media" Target="../media/media2.m4a"/><Relationship Id="rId15" Type="http://schemas.openxmlformats.org/officeDocument/2006/relationships/audio" Target="../media/audio1.wav"/><Relationship Id="rId10" Type="http://schemas.openxmlformats.org/officeDocument/2006/relationships/audio" Target="../media/media21.m4a"/><Relationship Id="rId19" Type="http://schemas.openxmlformats.org/officeDocument/2006/relationships/image" Target="../media/image2.png"/><Relationship Id="rId4" Type="http://schemas.openxmlformats.org/officeDocument/2006/relationships/audio" Target="../media/media22.m4a"/><Relationship Id="rId9" Type="http://schemas.microsoft.com/office/2007/relationships/media" Target="../media/media21.m4a"/><Relationship Id="rId14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media7.m4a"/><Relationship Id="rId13" Type="http://schemas.microsoft.com/office/2007/relationships/media" Target="../media/media4.m4a"/><Relationship Id="rId18" Type="http://schemas.openxmlformats.org/officeDocument/2006/relationships/audio" Target="../media/audio2.wav"/><Relationship Id="rId3" Type="http://schemas.microsoft.com/office/2007/relationships/media" Target="../media/media24.m4a"/><Relationship Id="rId21" Type="http://schemas.openxmlformats.org/officeDocument/2006/relationships/image" Target="../media/image2.png"/><Relationship Id="rId7" Type="http://schemas.microsoft.com/office/2007/relationships/media" Target="../media/media7.m4a"/><Relationship Id="rId12" Type="http://schemas.openxmlformats.org/officeDocument/2006/relationships/audio" Target="../media/media11.m4a"/><Relationship Id="rId17" Type="http://schemas.openxmlformats.org/officeDocument/2006/relationships/audio" Target="../media/audio1.wav"/><Relationship Id="rId2" Type="http://schemas.openxmlformats.org/officeDocument/2006/relationships/audio" Target="../media/media64.m4a"/><Relationship Id="rId16" Type="http://schemas.openxmlformats.org/officeDocument/2006/relationships/notesSlide" Target="../notesSlides/notesSlide33.xml"/><Relationship Id="rId20" Type="http://schemas.openxmlformats.org/officeDocument/2006/relationships/audio" Target="../media/audio4.wav"/><Relationship Id="rId1" Type="http://schemas.microsoft.com/office/2007/relationships/media" Target="../media/media64.m4a"/><Relationship Id="rId6" Type="http://schemas.openxmlformats.org/officeDocument/2006/relationships/audio" Target="../media/media13.m4a"/><Relationship Id="rId11" Type="http://schemas.microsoft.com/office/2007/relationships/media" Target="../media/media11.m4a"/><Relationship Id="rId5" Type="http://schemas.microsoft.com/office/2007/relationships/media" Target="../media/media13.m4a"/><Relationship Id="rId15" Type="http://schemas.openxmlformats.org/officeDocument/2006/relationships/slideLayout" Target="../slideLayouts/slideLayout1.xml"/><Relationship Id="rId23" Type="http://schemas.openxmlformats.org/officeDocument/2006/relationships/image" Target="../media/image36.jpeg"/><Relationship Id="rId10" Type="http://schemas.openxmlformats.org/officeDocument/2006/relationships/audio" Target="../media/media16.m4a"/><Relationship Id="rId19" Type="http://schemas.openxmlformats.org/officeDocument/2006/relationships/audio" Target="../media/audio3.wav"/><Relationship Id="rId4" Type="http://schemas.openxmlformats.org/officeDocument/2006/relationships/audio" Target="../media/media24.m4a"/><Relationship Id="rId9" Type="http://schemas.microsoft.com/office/2007/relationships/media" Target="../media/media16.m4a"/><Relationship Id="rId14" Type="http://schemas.openxmlformats.org/officeDocument/2006/relationships/audio" Target="../media/media4.m4a"/><Relationship Id="rId22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66.m4a"/><Relationship Id="rId21" Type="http://schemas.openxmlformats.org/officeDocument/2006/relationships/image" Target="../media/image4.png"/><Relationship Id="rId7" Type="http://schemas.microsoft.com/office/2007/relationships/media" Target="../media/media19.m4a"/><Relationship Id="rId12" Type="http://schemas.openxmlformats.org/officeDocument/2006/relationships/audio" Target="../media/media2.m4a"/><Relationship Id="rId17" Type="http://schemas.openxmlformats.org/officeDocument/2006/relationships/audio" Target="../media/audio2.wav"/><Relationship Id="rId2" Type="http://schemas.openxmlformats.org/officeDocument/2006/relationships/audio" Target="../media/media65.m4a"/><Relationship Id="rId16" Type="http://schemas.openxmlformats.org/officeDocument/2006/relationships/audio" Target="../media/audio3.wav"/><Relationship Id="rId20" Type="http://schemas.openxmlformats.org/officeDocument/2006/relationships/image" Target="../media/image2.png"/><Relationship Id="rId1" Type="http://schemas.microsoft.com/office/2007/relationships/media" Target="../media/media65.m4a"/><Relationship Id="rId6" Type="http://schemas.openxmlformats.org/officeDocument/2006/relationships/audio" Target="../media/media18.m4a"/><Relationship Id="rId11" Type="http://schemas.microsoft.com/office/2007/relationships/media" Target="../media/media2.m4a"/><Relationship Id="rId5" Type="http://schemas.microsoft.com/office/2007/relationships/media" Target="../media/media18.m4a"/><Relationship Id="rId15" Type="http://schemas.openxmlformats.org/officeDocument/2006/relationships/audio" Target="../media/audio1.wav"/><Relationship Id="rId10" Type="http://schemas.openxmlformats.org/officeDocument/2006/relationships/audio" Target="../media/media17.m4a"/><Relationship Id="rId19" Type="http://schemas.openxmlformats.org/officeDocument/2006/relationships/image" Target="../media/image37.jpeg"/><Relationship Id="rId4" Type="http://schemas.openxmlformats.org/officeDocument/2006/relationships/audio" Target="../media/media66.m4a"/><Relationship Id="rId9" Type="http://schemas.microsoft.com/office/2007/relationships/media" Target="../media/media17.m4a"/><Relationship Id="rId14" Type="http://schemas.openxmlformats.org/officeDocument/2006/relationships/notesSlide" Target="../notesSlides/notesSlide3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8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6.m4a"/><Relationship Id="rId21" Type="http://schemas.openxmlformats.org/officeDocument/2006/relationships/image" Target="../media/image4.png"/><Relationship Id="rId7" Type="http://schemas.microsoft.com/office/2007/relationships/media" Target="../media/media8.m4a"/><Relationship Id="rId12" Type="http://schemas.openxmlformats.org/officeDocument/2006/relationships/audio" Target="../media/media4.m4a"/><Relationship Id="rId17" Type="http://schemas.openxmlformats.org/officeDocument/2006/relationships/audio" Target="../media/audio2.wav"/><Relationship Id="rId2" Type="http://schemas.openxmlformats.org/officeDocument/2006/relationships/audio" Target="../media/media5.m4a"/><Relationship Id="rId16" Type="http://schemas.openxmlformats.org/officeDocument/2006/relationships/audio" Target="../media/audio3.wav"/><Relationship Id="rId20" Type="http://schemas.openxmlformats.org/officeDocument/2006/relationships/image" Target="../media/image6.jpg"/><Relationship Id="rId1" Type="http://schemas.microsoft.com/office/2007/relationships/media" Target="../media/media5.m4a"/><Relationship Id="rId6" Type="http://schemas.openxmlformats.org/officeDocument/2006/relationships/audio" Target="../media/media7.m4a"/><Relationship Id="rId11" Type="http://schemas.microsoft.com/office/2007/relationships/media" Target="../media/media4.m4a"/><Relationship Id="rId5" Type="http://schemas.microsoft.com/office/2007/relationships/media" Target="../media/media7.m4a"/><Relationship Id="rId15" Type="http://schemas.openxmlformats.org/officeDocument/2006/relationships/audio" Target="../media/audio1.wav"/><Relationship Id="rId10" Type="http://schemas.openxmlformats.org/officeDocument/2006/relationships/audio" Target="../media/media9.m4a"/><Relationship Id="rId19" Type="http://schemas.openxmlformats.org/officeDocument/2006/relationships/image" Target="../media/image2.png"/><Relationship Id="rId4" Type="http://schemas.openxmlformats.org/officeDocument/2006/relationships/audio" Target="../media/media6.m4a"/><Relationship Id="rId9" Type="http://schemas.microsoft.com/office/2007/relationships/media" Target="../media/media9.m4a"/><Relationship Id="rId1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4a"/><Relationship Id="rId13" Type="http://schemas.microsoft.com/office/2007/relationships/media" Target="../media/media4.m4a"/><Relationship Id="rId18" Type="http://schemas.openxmlformats.org/officeDocument/2006/relationships/audio" Target="../media/audio3.wav"/><Relationship Id="rId3" Type="http://schemas.microsoft.com/office/2007/relationships/media" Target="../media/media7.m4a"/><Relationship Id="rId21" Type="http://schemas.openxmlformats.org/officeDocument/2006/relationships/image" Target="../media/image2.png"/><Relationship Id="rId7" Type="http://schemas.microsoft.com/office/2007/relationships/media" Target="../media/media9.m4a"/><Relationship Id="rId12" Type="http://schemas.openxmlformats.org/officeDocument/2006/relationships/audio" Target="../media/media11.m4a"/><Relationship Id="rId17" Type="http://schemas.openxmlformats.org/officeDocument/2006/relationships/audio" Target="../media/audio1.wav"/><Relationship Id="rId2" Type="http://schemas.openxmlformats.org/officeDocument/2006/relationships/audio" Target="../media/media10.m4a"/><Relationship Id="rId16" Type="http://schemas.openxmlformats.org/officeDocument/2006/relationships/notesSlide" Target="../notesSlides/notesSlide4.xml"/><Relationship Id="rId20" Type="http://schemas.openxmlformats.org/officeDocument/2006/relationships/audio" Target="../media/audio4.wav"/><Relationship Id="rId1" Type="http://schemas.microsoft.com/office/2007/relationships/media" Target="../media/media10.m4a"/><Relationship Id="rId6" Type="http://schemas.openxmlformats.org/officeDocument/2006/relationships/audio" Target="../media/media2.m4a"/><Relationship Id="rId11" Type="http://schemas.microsoft.com/office/2007/relationships/media" Target="../media/media11.m4a"/><Relationship Id="rId5" Type="http://schemas.microsoft.com/office/2007/relationships/media" Target="../media/media2.m4a"/><Relationship Id="rId15" Type="http://schemas.openxmlformats.org/officeDocument/2006/relationships/slideLayout" Target="../slideLayouts/slideLayout1.xml"/><Relationship Id="rId23" Type="http://schemas.openxmlformats.org/officeDocument/2006/relationships/image" Target="../media/image4.png"/><Relationship Id="rId10" Type="http://schemas.openxmlformats.org/officeDocument/2006/relationships/audio" Target="../media/media8.m4a"/><Relationship Id="rId19" Type="http://schemas.openxmlformats.org/officeDocument/2006/relationships/audio" Target="../media/audio2.wav"/><Relationship Id="rId4" Type="http://schemas.openxmlformats.org/officeDocument/2006/relationships/audio" Target="../media/media7.m4a"/><Relationship Id="rId9" Type="http://schemas.microsoft.com/office/2007/relationships/media" Target="../media/media8.m4a"/><Relationship Id="rId14" Type="http://schemas.openxmlformats.org/officeDocument/2006/relationships/audio" Target="../media/media4.m4a"/><Relationship Id="rId22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4.m4a"/><Relationship Id="rId21" Type="http://schemas.openxmlformats.org/officeDocument/2006/relationships/image" Target="../media/image4.png"/><Relationship Id="rId7" Type="http://schemas.microsoft.com/office/2007/relationships/media" Target="../media/media9.m4a"/><Relationship Id="rId12" Type="http://schemas.openxmlformats.org/officeDocument/2006/relationships/audio" Target="../media/media13.m4a"/><Relationship Id="rId17" Type="http://schemas.openxmlformats.org/officeDocument/2006/relationships/audio" Target="../media/audio3.wav"/><Relationship Id="rId2" Type="http://schemas.openxmlformats.org/officeDocument/2006/relationships/audio" Target="../media/media12.m4a"/><Relationship Id="rId16" Type="http://schemas.openxmlformats.org/officeDocument/2006/relationships/audio" Target="../media/audio2.wav"/><Relationship Id="rId20" Type="http://schemas.openxmlformats.org/officeDocument/2006/relationships/image" Target="../media/image8.jpg"/><Relationship Id="rId1" Type="http://schemas.microsoft.com/office/2007/relationships/media" Target="../media/media12.m4a"/><Relationship Id="rId6" Type="http://schemas.openxmlformats.org/officeDocument/2006/relationships/audio" Target="../media/media6.m4a"/><Relationship Id="rId11" Type="http://schemas.microsoft.com/office/2007/relationships/media" Target="../media/media13.m4a"/><Relationship Id="rId5" Type="http://schemas.microsoft.com/office/2007/relationships/media" Target="../media/media6.m4a"/><Relationship Id="rId15" Type="http://schemas.openxmlformats.org/officeDocument/2006/relationships/audio" Target="../media/audio1.wav"/><Relationship Id="rId10" Type="http://schemas.openxmlformats.org/officeDocument/2006/relationships/audio" Target="../media/media3.m4a"/><Relationship Id="rId19" Type="http://schemas.openxmlformats.org/officeDocument/2006/relationships/image" Target="../media/image2.png"/><Relationship Id="rId4" Type="http://schemas.openxmlformats.org/officeDocument/2006/relationships/audio" Target="../media/media4.m4a"/><Relationship Id="rId9" Type="http://schemas.microsoft.com/office/2007/relationships/media" Target="../media/media3.m4a"/><Relationship Id="rId1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7.m4a"/><Relationship Id="rId13" Type="http://schemas.microsoft.com/office/2007/relationships/media" Target="../media/media4.m4a"/><Relationship Id="rId18" Type="http://schemas.openxmlformats.org/officeDocument/2006/relationships/notesSlide" Target="../notesSlides/notesSlide6.xml"/><Relationship Id="rId3" Type="http://schemas.microsoft.com/office/2007/relationships/media" Target="../media/media15.m4a"/><Relationship Id="rId21" Type="http://schemas.openxmlformats.org/officeDocument/2006/relationships/audio" Target="../media/audio3.wav"/><Relationship Id="rId7" Type="http://schemas.microsoft.com/office/2007/relationships/media" Target="../media/media17.m4a"/><Relationship Id="rId12" Type="http://schemas.openxmlformats.org/officeDocument/2006/relationships/audio" Target="../media/media19.m4a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9.jpeg"/><Relationship Id="rId2" Type="http://schemas.openxmlformats.org/officeDocument/2006/relationships/audio" Target="../media/media14.m4a"/><Relationship Id="rId16" Type="http://schemas.openxmlformats.org/officeDocument/2006/relationships/audio" Target="../media/media13.m4a"/><Relationship Id="rId20" Type="http://schemas.openxmlformats.org/officeDocument/2006/relationships/audio" Target="../media/audio2.wav"/><Relationship Id="rId1" Type="http://schemas.microsoft.com/office/2007/relationships/media" Target="../media/media14.m4a"/><Relationship Id="rId6" Type="http://schemas.openxmlformats.org/officeDocument/2006/relationships/audio" Target="../media/media16.m4a"/><Relationship Id="rId11" Type="http://schemas.microsoft.com/office/2007/relationships/media" Target="../media/media19.m4a"/><Relationship Id="rId24" Type="http://schemas.openxmlformats.org/officeDocument/2006/relationships/image" Target="../media/image4.png"/><Relationship Id="rId5" Type="http://schemas.microsoft.com/office/2007/relationships/media" Target="../media/media16.m4a"/><Relationship Id="rId15" Type="http://schemas.microsoft.com/office/2007/relationships/media" Target="../media/media13.m4a"/><Relationship Id="rId23" Type="http://schemas.openxmlformats.org/officeDocument/2006/relationships/image" Target="../media/image2.png"/><Relationship Id="rId10" Type="http://schemas.openxmlformats.org/officeDocument/2006/relationships/audio" Target="../media/media18.m4a"/><Relationship Id="rId19" Type="http://schemas.openxmlformats.org/officeDocument/2006/relationships/audio" Target="../media/audio1.wav"/><Relationship Id="rId4" Type="http://schemas.openxmlformats.org/officeDocument/2006/relationships/audio" Target="../media/media15.m4a"/><Relationship Id="rId9" Type="http://schemas.microsoft.com/office/2007/relationships/media" Target="../media/media18.m4a"/><Relationship Id="rId14" Type="http://schemas.openxmlformats.org/officeDocument/2006/relationships/audio" Target="../media/media4.m4a"/><Relationship Id="rId22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22.m4a"/><Relationship Id="rId13" Type="http://schemas.openxmlformats.org/officeDocument/2006/relationships/slideLayout" Target="../slideLayouts/slideLayout1.xml"/><Relationship Id="rId18" Type="http://schemas.openxmlformats.org/officeDocument/2006/relationships/audio" Target="../media/audio4.wav"/><Relationship Id="rId3" Type="http://schemas.microsoft.com/office/2007/relationships/media" Target="../media/media21.m4a"/><Relationship Id="rId21" Type="http://schemas.openxmlformats.org/officeDocument/2006/relationships/image" Target="../media/image4.png"/><Relationship Id="rId7" Type="http://schemas.microsoft.com/office/2007/relationships/media" Target="../media/media22.m4a"/><Relationship Id="rId12" Type="http://schemas.openxmlformats.org/officeDocument/2006/relationships/audio" Target="../media/media11.m4a"/><Relationship Id="rId17" Type="http://schemas.openxmlformats.org/officeDocument/2006/relationships/audio" Target="../media/audio2.wav"/><Relationship Id="rId2" Type="http://schemas.openxmlformats.org/officeDocument/2006/relationships/audio" Target="../media/media20.m4a"/><Relationship Id="rId16" Type="http://schemas.openxmlformats.org/officeDocument/2006/relationships/audio" Target="../media/audio3.wav"/><Relationship Id="rId20" Type="http://schemas.openxmlformats.org/officeDocument/2006/relationships/image" Target="../media/image10.jpeg"/><Relationship Id="rId1" Type="http://schemas.microsoft.com/office/2007/relationships/media" Target="../media/media20.m4a"/><Relationship Id="rId6" Type="http://schemas.openxmlformats.org/officeDocument/2006/relationships/audio" Target="../media/media6.m4a"/><Relationship Id="rId11" Type="http://schemas.microsoft.com/office/2007/relationships/media" Target="../media/media11.m4a"/><Relationship Id="rId5" Type="http://schemas.microsoft.com/office/2007/relationships/media" Target="../media/media6.m4a"/><Relationship Id="rId15" Type="http://schemas.openxmlformats.org/officeDocument/2006/relationships/audio" Target="../media/audio1.wav"/><Relationship Id="rId10" Type="http://schemas.openxmlformats.org/officeDocument/2006/relationships/audio" Target="../media/media2.m4a"/><Relationship Id="rId19" Type="http://schemas.openxmlformats.org/officeDocument/2006/relationships/image" Target="../media/image2.png"/><Relationship Id="rId4" Type="http://schemas.openxmlformats.org/officeDocument/2006/relationships/audio" Target="../media/media21.m4a"/><Relationship Id="rId9" Type="http://schemas.microsoft.com/office/2007/relationships/media" Target="../media/media2.m4a"/><Relationship Id="rId1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4a"/><Relationship Id="rId13" Type="http://schemas.openxmlformats.org/officeDocument/2006/relationships/audio" Target="../media/audio1.wav"/><Relationship Id="rId18" Type="http://schemas.openxmlformats.org/officeDocument/2006/relationships/image" Target="../media/image11.jpeg"/><Relationship Id="rId3" Type="http://schemas.microsoft.com/office/2007/relationships/media" Target="../media/media16.m4a"/><Relationship Id="rId7" Type="http://schemas.microsoft.com/office/2007/relationships/media" Target="../media/media13.m4a"/><Relationship Id="rId12" Type="http://schemas.openxmlformats.org/officeDocument/2006/relationships/notesSlide" Target="../notesSlides/notesSlide8.xml"/><Relationship Id="rId17" Type="http://schemas.openxmlformats.org/officeDocument/2006/relationships/image" Target="../media/image2.png"/><Relationship Id="rId2" Type="http://schemas.openxmlformats.org/officeDocument/2006/relationships/audio" Target="../media/media23.m4a"/><Relationship Id="rId16" Type="http://schemas.openxmlformats.org/officeDocument/2006/relationships/audio" Target="../media/audio4.wav"/><Relationship Id="rId1" Type="http://schemas.microsoft.com/office/2007/relationships/media" Target="../media/media23.m4a"/><Relationship Id="rId6" Type="http://schemas.openxmlformats.org/officeDocument/2006/relationships/audio" Target="../media/media24.m4a"/><Relationship Id="rId11" Type="http://schemas.openxmlformats.org/officeDocument/2006/relationships/slideLayout" Target="../slideLayouts/slideLayout1.xml"/><Relationship Id="rId5" Type="http://schemas.microsoft.com/office/2007/relationships/media" Target="../media/media24.m4a"/><Relationship Id="rId15" Type="http://schemas.openxmlformats.org/officeDocument/2006/relationships/audio" Target="../media/audio3.wav"/><Relationship Id="rId10" Type="http://schemas.openxmlformats.org/officeDocument/2006/relationships/audio" Target="../media/media4.m4a"/><Relationship Id="rId19" Type="http://schemas.openxmlformats.org/officeDocument/2006/relationships/image" Target="../media/image4.png"/><Relationship Id="rId4" Type="http://schemas.openxmlformats.org/officeDocument/2006/relationships/audio" Target="../media/media16.m4a"/><Relationship Id="rId9" Type="http://schemas.microsoft.com/office/2007/relationships/media" Target="../media/media4.m4a"/><Relationship Id="rId1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lv-LV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BURTU RATS</a:t>
            </a:r>
            <a:endParaRPr lang="lv-LV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00" b="95200" l="11100" r="91000">
                        <a14:foregroundMark x1="24700" y1="8100" x2="35600" y2="1100"/>
                        <a14:foregroundMark x1="62700" y1="4700" x2="84000" y2="28500"/>
                        <a14:foregroundMark x1="86300" y1="26000" x2="86300" y2="26000"/>
                        <a14:foregroundMark x1="39400" y1="85400" x2="27300" y2="95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310665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5843373" y="202160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7334443" y="202529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1113082" y="202853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565" y="3143212"/>
            <a:ext cx="2982864" cy="198496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570652"/>
              </p:ext>
            </p:extLst>
          </p:nvPr>
        </p:nvGraphicFramePr>
        <p:xfrm>
          <a:off x="5831772" y="2049318"/>
          <a:ext cx="6016015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3267">
                  <a:extLst>
                    <a:ext uri="{9D8B030D-6E8A-4147-A177-3AD203B41FA5}">
                      <a16:colId xmlns:a16="http://schemas.microsoft.com/office/drawing/2014/main" val="3226947898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628221240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2358858120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1351132398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240734516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500976484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1456685712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547101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Ē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Ķ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438716"/>
                  </a:ext>
                </a:extLst>
              </a:tr>
            </a:tbl>
          </a:graphicData>
        </a:graphic>
      </p:graphicFrame>
      <p:sp>
        <p:nvSpPr>
          <p:cNvPr id="51" name="Rounded Rectangle 50"/>
          <p:cNvSpPr/>
          <p:nvPr/>
        </p:nvSpPr>
        <p:spPr>
          <a:xfrm>
            <a:off x="6563197" y="202160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6" name="Rounded Rectangle 45"/>
          <p:cNvSpPr/>
          <p:nvPr/>
        </p:nvSpPr>
        <p:spPr>
          <a:xfrm>
            <a:off x="8076434" y="202160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0" name="Rounded Rectangle 49"/>
          <p:cNvSpPr/>
          <p:nvPr/>
        </p:nvSpPr>
        <p:spPr>
          <a:xfrm>
            <a:off x="8857253" y="202160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9594758" y="202160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10366004" y="2035463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5" name="Smiley Face 54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Smiley Face 63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TextBox 6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231890" y="3014352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865261" y="1452124"/>
            <a:ext cx="597194" cy="597194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618049" y="1432901"/>
            <a:ext cx="656181" cy="656181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368020" y="1452124"/>
            <a:ext cx="626982" cy="626982"/>
          </a:xfrm>
          <a:prstGeom prst="rect">
            <a:avLst/>
          </a:prstGeom>
        </p:spPr>
      </p:pic>
      <p:pic>
        <p:nvPicPr>
          <p:cNvPr id="44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143013" y="1452124"/>
            <a:ext cx="602967" cy="602967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946206" y="1446349"/>
            <a:ext cx="602967" cy="602967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664373" y="1436942"/>
            <a:ext cx="637775" cy="637775"/>
          </a:xfrm>
          <a:prstGeom prst="rect">
            <a:avLst/>
          </a:prstGeom>
        </p:spPr>
      </p:pic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0500377" y="1441175"/>
            <a:ext cx="545703" cy="545703"/>
          </a:xfrm>
          <a:prstGeom prst="rect">
            <a:avLst/>
          </a:prstGeom>
        </p:spPr>
      </p:pic>
      <p:pic>
        <p:nvPicPr>
          <p:cNvPr id="81" name="Recorded Sound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1218544" y="1465433"/>
            <a:ext cx="600363" cy="60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43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9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213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1187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1118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2" dur="1615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8" dur="1303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2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4" dur="1303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0" dur="909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3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6" dur="1257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3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3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1" grpId="0" animBg="1"/>
      <p:bldP spid="46" grpId="0" animBg="1"/>
      <p:bldP spid="46" grpId="1" animBg="1"/>
      <p:bldP spid="50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96" y="708931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391437" y="18749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645602" y="101010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9138093" y="102410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9897277" y="1010110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7678327" y="100032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957579"/>
              </p:ext>
            </p:extLst>
          </p:nvPr>
        </p:nvGraphicFramePr>
        <p:xfrm>
          <a:off x="3928267" y="1039530"/>
          <a:ext cx="8127999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8909">
                  <a:extLst>
                    <a:ext uri="{9D8B030D-6E8A-4147-A177-3AD203B41FA5}">
                      <a16:colId xmlns:a16="http://schemas.microsoft.com/office/drawing/2014/main" val="272557563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01175307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924278385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80239930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12092221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98327068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04263599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50363359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96695824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02710483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006335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Ā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962131"/>
                  </a:ext>
                </a:extLst>
              </a:tr>
            </a:tbl>
          </a:graphicData>
        </a:graphic>
      </p:graphicFrame>
      <p:sp>
        <p:nvSpPr>
          <p:cNvPr id="50" name="Rounded Rectangle 49"/>
          <p:cNvSpPr/>
          <p:nvPr/>
        </p:nvSpPr>
        <p:spPr>
          <a:xfrm>
            <a:off x="6150258" y="101417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Rounded Rectangle 50"/>
          <p:cNvSpPr/>
          <p:nvPr/>
        </p:nvSpPr>
        <p:spPr>
          <a:xfrm>
            <a:off x="6896277" y="101651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5415125" y="100032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Rounded Rectangle 53"/>
          <p:cNvSpPr/>
          <p:nvPr/>
        </p:nvSpPr>
        <p:spPr>
          <a:xfrm>
            <a:off x="4666800" y="101908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Rounded Rectangle 54"/>
          <p:cNvSpPr/>
          <p:nvPr/>
        </p:nvSpPr>
        <p:spPr>
          <a:xfrm>
            <a:off x="3928267" y="1019089"/>
            <a:ext cx="667687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Rounded Rectangle 55"/>
          <p:cNvSpPr/>
          <p:nvPr/>
        </p:nvSpPr>
        <p:spPr>
          <a:xfrm>
            <a:off x="8399152" y="1043496"/>
            <a:ext cx="680076" cy="90331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Rounded Rectangle 56"/>
          <p:cNvSpPr/>
          <p:nvPr/>
        </p:nvSpPr>
        <p:spPr>
          <a:xfrm>
            <a:off x="11375681" y="99752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772" y="3326678"/>
            <a:ext cx="2247900" cy="2028825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9234449" y="3695628"/>
            <a:ext cx="487363" cy="487363"/>
          </a:xfrm>
          <a:prstGeom prst="rect">
            <a:avLst/>
          </a:prstGeom>
        </p:spPr>
      </p:pic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352739"/>
              </p:ext>
            </p:extLst>
          </p:nvPr>
        </p:nvGraphicFramePr>
        <p:xfrm>
          <a:off x="4079826" y="28991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60" name="Smiley Face 59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Smiley Face 63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Smiley Face 64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6" name="Smiley Face 65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7" name="Smiley Face 66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8" name="Smiley Face 67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9" name="Smiley Face 68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70" name="TextBox 69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6274273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7927698" y="298797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3931096" y="1541050"/>
            <a:ext cx="487363" cy="487363"/>
          </a:xfrm>
          <a:prstGeom prst="rect">
            <a:avLst/>
          </a:prstGeom>
        </p:spPr>
      </p:pic>
      <p:pic>
        <p:nvPicPr>
          <p:cNvPr id="81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724792" y="1548202"/>
            <a:ext cx="487363" cy="487363"/>
          </a:xfrm>
          <a:prstGeom prst="rect">
            <a:avLst/>
          </a:prstGeom>
        </p:spPr>
      </p:pic>
      <p:pic>
        <p:nvPicPr>
          <p:cNvPr id="82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482441" y="1513536"/>
            <a:ext cx="487363" cy="487363"/>
          </a:xfrm>
          <a:prstGeom prst="rect">
            <a:avLst/>
          </a:prstGeom>
        </p:spPr>
      </p:pic>
      <p:pic>
        <p:nvPicPr>
          <p:cNvPr id="83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6215513" y="1537726"/>
            <a:ext cx="487363" cy="487363"/>
          </a:xfrm>
          <a:prstGeom prst="rect">
            <a:avLst/>
          </a:prstGeom>
        </p:spPr>
      </p:pic>
      <p:pic>
        <p:nvPicPr>
          <p:cNvPr id="84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6955103" y="1566449"/>
            <a:ext cx="487363" cy="487363"/>
          </a:xfrm>
          <a:prstGeom prst="rect">
            <a:avLst/>
          </a:prstGeom>
        </p:spPr>
      </p:pic>
      <p:pic>
        <p:nvPicPr>
          <p:cNvPr id="85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7711545" y="1548202"/>
            <a:ext cx="487363" cy="487363"/>
          </a:xfrm>
          <a:prstGeom prst="rect">
            <a:avLst/>
          </a:prstGeom>
        </p:spPr>
      </p:pic>
      <p:pic>
        <p:nvPicPr>
          <p:cNvPr id="87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8441286" y="1506413"/>
            <a:ext cx="487363" cy="487363"/>
          </a:xfrm>
          <a:prstGeom prst="rect">
            <a:avLst/>
          </a:prstGeom>
        </p:spPr>
      </p:pic>
      <p:pic>
        <p:nvPicPr>
          <p:cNvPr id="88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9185414" y="1545863"/>
            <a:ext cx="487363" cy="487363"/>
          </a:xfrm>
          <a:prstGeom prst="rect">
            <a:avLst/>
          </a:prstGeom>
        </p:spPr>
      </p:pic>
      <p:pic>
        <p:nvPicPr>
          <p:cNvPr id="89" name="Recorded Sound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9935899" y="1566449"/>
            <a:ext cx="487363" cy="487363"/>
          </a:xfrm>
          <a:prstGeom prst="rect">
            <a:avLst/>
          </a:prstGeom>
        </p:spPr>
      </p:pic>
      <p:pic>
        <p:nvPicPr>
          <p:cNvPr id="90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0665640" y="1553636"/>
            <a:ext cx="487363" cy="487363"/>
          </a:xfrm>
          <a:prstGeom prst="rect">
            <a:avLst/>
          </a:prstGeom>
        </p:spPr>
      </p:pic>
      <p:pic>
        <p:nvPicPr>
          <p:cNvPr id="91" name="Recorded Sound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1397360" y="153772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7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99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91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688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repeatCount="1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6" dur="34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7" dur="1327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909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audio>
              <p:cMediaNode vol="80000">
                <p:cTn id="2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9" dur="1350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audio>
              <p:cMediaNode vol="80000">
                <p:cTn id="3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5" dur="909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audio>
              <p:cMediaNode vol="80000">
                <p:cTn id="3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audio>
              <p:cMediaNode vol="80000">
                <p:cTn id="3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2" dur="1559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audio>
              <p:cMediaNode vol="80000">
                <p:cTn id="3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80000">
                <p:cTn id="3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9" dur="1118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audio>
              <p:cMediaNode vol="80000">
                <p:cTn id="3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vol="80000">
                <p:cTn id="3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6" dur="1350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audio>
              <p:cMediaNode vol="80000">
                <p:cTn id="3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2" dur="1327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audio>
              <p:cMediaNode vol="80000">
                <p:cTn id="3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8" grpId="2" animBg="1"/>
      <p:bldP spid="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5180196" y="122809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6651223" y="1241953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373160" y="122809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Rounded Rectangle 50"/>
          <p:cNvSpPr/>
          <p:nvPr/>
        </p:nvSpPr>
        <p:spPr>
          <a:xfrm>
            <a:off x="5920669" y="122809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6" name="Rounded Rectangle 45"/>
          <p:cNvSpPr/>
          <p:nvPr/>
        </p:nvSpPr>
        <p:spPr>
          <a:xfrm>
            <a:off x="7400071" y="124888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0" name="Rounded Rectangle 49"/>
          <p:cNvSpPr/>
          <p:nvPr/>
        </p:nvSpPr>
        <p:spPr>
          <a:xfrm>
            <a:off x="8139063" y="124878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895176" y="1241953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9634168" y="122809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4" name="Table 53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5" name="Smiley Face 54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Smiley Face 63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TextBox 6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970" y="2902953"/>
            <a:ext cx="3324689" cy="2495898"/>
          </a:xfrm>
          <a:prstGeom prst="rect">
            <a:avLst/>
          </a:prstGeom>
        </p:spPr>
      </p:pic>
      <p:graphicFrame>
        <p:nvGraphicFramePr>
          <p:cNvPr id="75" name="Table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028418"/>
              </p:ext>
            </p:extLst>
          </p:nvPr>
        </p:nvGraphicFramePr>
        <p:xfrm>
          <a:off x="5169212" y="1240541"/>
          <a:ext cx="6658893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9877">
                  <a:extLst>
                    <a:ext uri="{9D8B030D-6E8A-4147-A177-3AD203B41FA5}">
                      <a16:colId xmlns:a16="http://schemas.microsoft.com/office/drawing/2014/main" val="3403411044"/>
                    </a:ext>
                  </a:extLst>
                </a:gridCol>
                <a:gridCol w="739877">
                  <a:extLst>
                    <a:ext uri="{9D8B030D-6E8A-4147-A177-3AD203B41FA5}">
                      <a16:colId xmlns:a16="http://schemas.microsoft.com/office/drawing/2014/main" val="986286480"/>
                    </a:ext>
                  </a:extLst>
                </a:gridCol>
                <a:gridCol w="739877">
                  <a:extLst>
                    <a:ext uri="{9D8B030D-6E8A-4147-A177-3AD203B41FA5}">
                      <a16:colId xmlns:a16="http://schemas.microsoft.com/office/drawing/2014/main" val="83596589"/>
                    </a:ext>
                  </a:extLst>
                </a:gridCol>
                <a:gridCol w="739877">
                  <a:extLst>
                    <a:ext uri="{9D8B030D-6E8A-4147-A177-3AD203B41FA5}">
                      <a16:colId xmlns:a16="http://schemas.microsoft.com/office/drawing/2014/main" val="2787031499"/>
                    </a:ext>
                  </a:extLst>
                </a:gridCol>
                <a:gridCol w="739877">
                  <a:extLst>
                    <a:ext uri="{9D8B030D-6E8A-4147-A177-3AD203B41FA5}">
                      <a16:colId xmlns:a16="http://schemas.microsoft.com/office/drawing/2014/main" val="4028163364"/>
                    </a:ext>
                  </a:extLst>
                </a:gridCol>
                <a:gridCol w="739877">
                  <a:extLst>
                    <a:ext uri="{9D8B030D-6E8A-4147-A177-3AD203B41FA5}">
                      <a16:colId xmlns:a16="http://schemas.microsoft.com/office/drawing/2014/main" val="3527904640"/>
                    </a:ext>
                  </a:extLst>
                </a:gridCol>
                <a:gridCol w="739877">
                  <a:extLst>
                    <a:ext uri="{9D8B030D-6E8A-4147-A177-3AD203B41FA5}">
                      <a16:colId xmlns:a16="http://schemas.microsoft.com/office/drawing/2014/main" val="1360806934"/>
                    </a:ext>
                  </a:extLst>
                </a:gridCol>
                <a:gridCol w="739877">
                  <a:extLst>
                    <a:ext uri="{9D8B030D-6E8A-4147-A177-3AD203B41FA5}">
                      <a16:colId xmlns:a16="http://schemas.microsoft.com/office/drawing/2014/main" val="202631210"/>
                    </a:ext>
                  </a:extLst>
                </a:gridCol>
                <a:gridCol w="739877">
                  <a:extLst>
                    <a:ext uri="{9D8B030D-6E8A-4147-A177-3AD203B41FA5}">
                      <a16:colId xmlns:a16="http://schemas.microsoft.com/office/drawing/2014/main" val="584167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252301"/>
                  </a:ext>
                </a:extLst>
              </a:tr>
            </a:tbl>
          </a:graphicData>
        </a:graphic>
      </p:graphicFrame>
      <p:sp>
        <p:nvSpPr>
          <p:cNvPr id="76" name="Rounded Rectangle 75"/>
          <p:cNvSpPr/>
          <p:nvPr/>
        </p:nvSpPr>
        <p:spPr>
          <a:xfrm>
            <a:off x="11112152" y="122809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418405" y="3212235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191369" y="1751765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936309" y="1759942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668036" y="1745526"/>
            <a:ext cx="487363" cy="487363"/>
          </a:xfrm>
          <a:prstGeom prst="rect">
            <a:avLst/>
          </a:prstGeom>
        </p:spPr>
      </p:pic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424149" y="1745525"/>
            <a:ext cx="487363" cy="487363"/>
          </a:xfrm>
          <a:prstGeom prst="rect">
            <a:avLst/>
          </a:prstGeom>
        </p:spPr>
      </p:pic>
      <p:pic>
        <p:nvPicPr>
          <p:cNvPr id="81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192598" y="1738066"/>
            <a:ext cx="487363" cy="487363"/>
          </a:xfrm>
          <a:prstGeom prst="rect">
            <a:avLst/>
          </a:prstGeom>
        </p:spPr>
      </p:pic>
      <p:pic>
        <p:nvPicPr>
          <p:cNvPr id="84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0402579" y="1732611"/>
            <a:ext cx="487363" cy="487363"/>
          </a:xfrm>
          <a:prstGeom prst="rect">
            <a:avLst/>
          </a:prstGeom>
        </p:spPr>
      </p:pic>
      <p:pic>
        <p:nvPicPr>
          <p:cNvPr id="85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1131447" y="1745524"/>
            <a:ext cx="487363" cy="487363"/>
          </a:xfrm>
          <a:prstGeom prst="rect">
            <a:avLst/>
          </a:prstGeom>
        </p:spPr>
      </p:pic>
      <p:pic>
        <p:nvPicPr>
          <p:cNvPr id="86" name="Recorded Sound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892536" y="1716866"/>
            <a:ext cx="554207" cy="554207"/>
          </a:xfrm>
          <a:prstGeom prst="rect">
            <a:avLst/>
          </a:prstGeom>
        </p:spPr>
      </p:pic>
      <p:pic>
        <p:nvPicPr>
          <p:cNvPr id="89" name="Recorded Sound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639597" y="1670748"/>
            <a:ext cx="549225" cy="54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4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8" dur="1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4" dur="1257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0" dur="1303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6" dur="909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2" dur="875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>
                      <p:stCondLst>
                        <p:cond delay="0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8" dur="179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audio>
              <p:cMediaNode vol="80000">
                <p:cTn id="2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4" dur="909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audio>
              <p:cMediaNode vol="80000">
                <p:cTn id="3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0" dur="1327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audio>
              <p:cMediaNode vol="80000">
                <p:cTn id="3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6" dur="113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audio>
              <p:cMediaNode vol="80000">
                <p:cTn id="3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2" dur="1131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audio>
              <p:cMediaNode vol="80000">
                <p:cTn id="3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7" grpId="0" animBg="1"/>
      <p:bldP spid="48" grpId="0" animBg="1"/>
      <p:bldP spid="49" grpId="0" animBg="1"/>
      <p:bldP spid="51" grpId="0" animBg="1"/>
      <p:bldP spid="46" grpId="0" animBg="1"/>
      <p:bldP spid="46" grpId="1" animBg="1"/>
      <p:bldP spid="50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4" grpId="0" animBg="1"/>
      <p:bldP spid="7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638" y="2661349"/>
            <a:ext cx="1615117" cy="2797383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462230"/>
              </p:ext>
            </p:extLst>
          </p:nvPr>
        </p:nvGraphicFramePr>
        <p:xfrm>
          <a:off x="6586881" y="1679497"/>
          <a:ext cx="4541982" cy="1005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56997">
                  <a:extLst>
                    <a:ext uri="{9D8B030D-6E8A-4147-A177-3AD203B41FA5}">
                      <a16:colId xmlns:a16="http://schemas.microsoft.com/office/drawing/2014/main" val="2767807188"/>
                    </a:ext>
                  </a:extLst>
                </a:gridCol>
                <a:gridCol w="756997">
                  <a:extLst>
                    <a:ext uri="{9D8B030D-6E8A-4147-A177-3AD203B41FA5}">
                      <a16:colId xmlns:a16="http://schemas.microsoft.com/office/drawing/2014/main" val="487425547"/>
                    </a:ext>
                  </a:extLst>
                </a:gridCol>
                <a:gridCol w="756997">
                  <a:extLst>
                    <a:ext uri="{9D8B030D-6E8A-4147-A177-3AD203B41FA5}">
                      <a16:colId xmlns:a16="http://schemas.microsoft.com/office/drawing/2014/main" val="1427950818"/>
                    </a:ext>
                  </a:extLst>
                </a:gridCol>
                <a:gridCol w="756997">
                  <a:extLst>
                    <a:ext uri="{9D8B030D-6E8A-4147-A177-3AD203B41FA5}">
                      <a16:colId xmlns:a16="http://schemas.microsoft.com/office/drawing/2014/main" val="3315274150"/>
                    </a:ext>
                  </a:extLst>
                </a:gridCol>
                <a:gridCol w="816446">
                  <a:extLst>
                    <a:ext uri="{9D8B030D-6E8A-4147-A177-3AD203B41FA5}">
                      <a16:colId xmlns:a16="http://schemas.microsoft.com/office/drawing/2014/main" val="3561909015"/>
                    </a:ext>
                  </a:extLst>
                </a:gridCol>
                <a:gridCol w="697548">
                  <a:extLst>
                    <a:ext uri="{9D8B030D-6E8A-4147-A177-3AD203B41FA5}">
                      <a16:colId xmlns:a16="http://schemas.microsoft.com/office/drawing/2014/main" val="880771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Ģ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Ā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48676628"/>
                  </a:ext>
                </a:extLst>
              </a:tr>
            </a:tbl>
          </a:graphicData>
        </a:graphic>
      </p:graphicFrame>
      <p:sp>
        <p:nvSpPr>
          <p:cNvPr id="52" name="Rounded Rectangle 51"/>
          <p:cNvSpPr/>
          <p:nvPr/>
        </p:nvSpPr>
        <p:spPr>
          <a:xfrm>
            <a:off x="6605616" y="1689225"/>
            <a:ext cx="713715" cy="97525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7352858" y="1689897"/>
            <a:ext cx="732450" cy="97145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Rounded Rectangle 53"/>
          <p:cNvSpPr/>
          <p:nvPr/>
        </p:nvSpPr>
        <p:spPr>
          <a:xfrm>
            <a:off x="8116465" y="1689898"/>
            <a:ext cx="719837" cy="99981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Rounded Rectangle 54"/>
          <p:cNvSpPr/>
          <p:nvPr/>
        </p:nvSpPr>
        <p:spPr>
          <a:xfrm>
            <a:off x="9660242" y="1700357"/>
            <a:ext cx="723771" cy="98716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Rounded Rectangle 55"/>
          <p:cNvSpPr/>
          <p:nvPr/>
        </p:nvSpPr>
        <p:spPr>
          <a:xfrm>
            <a:off x="10411236" y="1700357"/>
            <a:ext cx="707482" cy="98989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Rounded Rectangle 56"/>
          <p:cNvSpPr/>
          <p:nvPr/>
        </p:nvSpPr>
        <p:spPr>
          <a:xfrm>
            <a:off x="8879251" y="1700357"/>
            <a:ext cx="738763" cy="96495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49" name="Smiley Face 48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0" name="Smiley Face 49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Smiley Face 63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TextBox 6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4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094370" y="3078976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746755" y="1196998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475401" y="1194566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259255" y="1212994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011943" y="1217533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826721" y="1193350"/>
            <a:ext cx="487363" cy="487363"/>
          </a:xfrm>
          <a:prstGeom prst="rect">
            <a:avLst/>
          </a:prstGeom>
        </p:spPr>
      </p:pic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565606" y="121299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5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88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91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179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6" dur="955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2" dur="909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8" dur="1350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5" dur="1118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2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49" grpId="0" animBg="1"/>
      <p:bldP spid="50" grpId="0" animBg="1"/>
      <p:bldP spid="51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825423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07798" y="1946744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759461" y="1367421"/>
            <a:ext cx="680076" cy="89003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9277748" y="1372585"/>
            <a:ext cx="680076" cy="87970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004202" y="1331399"/>
            <a:ext cx="680076" cy="92698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151169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196296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7809238" y="1353741"/>
            <a:ext cx="680076" cy="90608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473134"/>
              </p:ext>
            </p:extLst>
          </p:nvPr>
        </p:nvGraphicFramePr>
        <p:xfrm>
          <a:off x="4081471" y="1356798"/>
          <a:ext cx="8127999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8909">
                  <a:extLst>
                    <a:ext uri="{9D8B030D-6E8A-4147-A177-3AD203B41FA5}">
                      <a16:colId xmlns:a16="http://schemas.microsoft.com/office/drawing/2014/main" val="272557563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01175307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924278385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80239930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12092221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98327068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04263599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50363359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96695824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02710483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006335342"/>
                    </a:ext>
                  </a:extLst>
                </a:gridCol>
              </a:tblGrid>
              <a:tr h="806342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962131"/>
                  </a:ext>
                </a:extLst>
              </a:tr>
            </a:tbl>
          </a:graphicData>
        </a:graphic>
      </p:graphicFrame>
      <p:sp>
        <p:nvSpPr>
          <p:cNvPr id="50" name="Rounded Rectangle 49"/>
          <p:cNvSpPr/>
          <p:nvPr/>
        </p:nvSpPr>
        <p:spPr>
          <a:xfrm>
            <a:off x="6311212" y="1367419"/>
            <a:ext cx="680076" cy="90938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Rounded Rectangle 50"/>
          <p:cNvSpPr/>
          <p:nvPr/>
        </p:nvSpPr>
        <p:spPr>
          <a:xfrm>
            <a:off x="7070504" y="1378488"/>
            <a:ext cx="659518" cy="89271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5563184" y="1350440"/>
            <a:ext cx="680076" cy="90938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Rounded Rectangle 53"/>
          <p:cNvSpPr/>
          <p:nvPr/>
        </p:nvSpPr>
        <p:spPr>
          <a:xfrm>
            <a:off x="4836118" y="1350440"/>
            <a:ext cx="680076" cy="90939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Rounded Rectangle 54"/>
          <p:cNvSpPr/>
          <p:nvPr/>
        </p:nvSpPr>
        <p:spPr>
          <a:xfrm>
            <a:off x="4077001" y="1350440"/>
            <a:ext cx="679726" cy="91062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Rounded Rectangle 55"/>
          <p:cNvSpPr/>
          <p:nvPr/>
        </p:nvSpPr>
        <p:spPr>
          <a:xfrm>
            <a:off x="8538341" y="1357409"/>
            <a:ext cx="680076" cy="91877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Rounded Rectangle 56"/>
          <p:cNvSpPr/>
          <p:nvPr/>
        </p:nvSpPr>
        <p:spPr>
          <a:xfrm>
            <a:off x="11482021" y="1347223"/>
            <a:ext cx="680076" cy="89592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8" name="Tab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593228"/>
              </p:ext>
            </p:extLst>
          </p:nvPr>
        </p:nvGraphicFramePr>
        <p:xfrm>
          <a:off x="4147124" y="135319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9" name="Smiley Face 58"/>
          <p:cNvSpPr/>
          <p:nvPr/>
        </p:nvSpPr>
        <p:spPr>
          <a:xfrm>
            <a:off x="4228707" y="585277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4644344" y="585277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5069217" y="576041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5484853" y="576041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5928198" y="585277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Smiley Face 63"/>
          <p:cNvSpPr/>
          <p:nvPr/>
        </p:nvSpPr>
        <p:spPr>
          <a:xfrm>
            <a:off x="6325362" y="585277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Smiley Face 64"/>
          <p:cNvSpPr/>
          <p:nvPr/>
        </p:nvSpPr>
        <p:spPr>
          <a:xfrm>
            <a:off x="6740999" y="576041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6" name="Smiley Face 65"/>
          <p:cNvSpPr/>
          <p:nvPr/>
        </p:nvSpPr>
        <p:spPr>
          <a:xfrm>
            <a:off x="7169722" y="576041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7" name="Smiley Face 66"/>
          <p:cNvSpPr/>
          <p:nvPr/>
        </p:nvSpPr>
        <p:spPr>
          <a:xfrm>
            <a:off x="8010231" y="576041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8" name="Smiley Face 67"/>
          <p:cNvSpPr/>
          <p:nvPr/>
        </p:nvSpPr>
        <p:spPr>
          <a:xfrm>
            <a:off x="7603831" y="566805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9" name="TextBox 68"/>
          <p:cNvSpPr txBox="1"/>
          <p:nvPr/>
        </p:nvSpPr>
        <p:spPr>
          <a:xfrm>
            <a:off x="4231184" y="133620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4630018" y="133620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087218" y="133620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5495780" y="133620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5933525" y="14334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6332359" y="133620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6740920" y="123892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7149482" y="133620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7587227" y="123892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7986060" y="123892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8873380" y="3181193"/>
            <a:ext cx="487363" cy="487363"/>
          </a:xfrm>
          <a:prstGeom prst="rect">
            <a:avLst/>
          </a:prstGeom>
        </p:spPr>
      </p:pic>
      <p:pic>
        <p:nvPicPr>
          <p:cNvPr id="3074" name="Picture 2" descr="TZ rotaļlieta – Helikopters ar gaismu un skaņu – PasauleBerniem.lv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849" y="3181358"/>
            <a:ext cx="2526479" cy="180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4196587" y="921328"/>
            <a:ext cx="487363" cy="487363"/>
          </a:xfrm>
          <a:prstGeom prst="rect">
            <a:avLst/>
          </a:prstGeom>
        </p:spPr>
      </p:pic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4974423" y="894290"/>
            <a:ext cx="487363" cy="487363"/>
          </a:xfrm>
          <a:prstGeom prst="rect">
            <a:avLst/>
          </a:prstGeom>
        </p:spPr>
      </p:pic>
      <p:pic>
        <p:nvPicPr>
          <p:cNvPr id="81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5665097" y="880056"/>
            <a:ext cx="487363" cy="487363"/>
          </a:xfrm>
          <a:prstGeom prst="rect">
            <a:avLst/>
          </a:prstGeom>
        </p:spPr>
      </p:pic>
      <p:pic>
        <p:nvPicPr>
          <p:cNvPr id="82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6387559" y="876999"/>
            <a:ext cx="487363" cy="487363"/>
          </a:xfrm>
          <a:prstGeom prst="rect">
            <a:avLst/>
          </a:prstGeom>
        </p:spPr>
      </p:pic>
      <p:pic>
        <p:nvPicPr>
          <p:cNvPr id="83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7139805" y="901723"/>
            <a:ext cx="487363" cy="487363"/>
          </a:xfrm>
          <a:prstGeom prst="rect">
            <a:avLst/>
          </a:prstGeom>
        </p:spPr>
      </p:pic>
      <p:pic>
        <p:nvPicPr>
          <p:cNvPr id="84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7968133" y="894289"/>
            <a:ext cx="487363" cy="487363"/>
          </a:xfrm>
          <a:prstGeom prst="rect">
            <a:avLst/>
          </a:prstGeom>
        </p:spPr>
      </p:pic>
      <p:pic>
        <p:nvPicPr>
          <p:cNvPr id="85" name="Recorded Sound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8686858" y="875107"/>
            <a:ext cx="487363" cy="487363"/>
          </a:xfrm>
          <a:prstGeom prst="rect">
            <a:avLst/>
          </a:prstGeom>
        </p:spPr>
      </p:pic>
      <p:pic>
        <p:nvPicPr>
          <p:cNvPr id="86" name="Recorded Sound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9371263" y="901072"/>
            <a:ext cx="487363" cy="422416"/>
          </a:xfrm>
          <a:prstGeom prst="rect">
            <a:avLst/>
          </a:prstGeom>
        </p:spPr>
      </p:pic>
      <p:pic>
        <p:nvPicPr>
          <p:cNvPr id="87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10116440" y="921328"/>
            <a:ext cx="487363" cy="487363"/>
          </a:xfrm>
          <a:prstGeom prst="rect">
            <a:avLst/>
          </a:prstGeom>
        </p:spPr>
      </p:pic>
      <p:pic>
        <p:nvPicPr>
          <p:cNvPr id="88" name="Recorded Sound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10914183" y="894288"/>
            <a:ext cx="487363" cy="487363"/>
          </a:xfrm>
          <a:prstGeom prst="rect">
            <a:avLst/>
          </a:prstGeom>
        </p:spPr>
      </p:pic>
      <p:pic>
        <p:nvPicPr>
          <p:cNvPr id="89" name="Recorded Sound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11636136" y="87510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33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repeatCount="1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1" dur="17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7" dur="1373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3" dur="875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9" dur="1303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audio>
              <p:cMediaNode vol="800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5" dur="909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1" dur="1615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audio>
              <p:cMediaNode vol="80000">
                <p:cTn id="2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7" dur="909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audio>
              <p:cMediaNode vol="80000">
                <p:cTn id="2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3" dur="1559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audio>
              <p:cMediaNode vol="80000">
                <p:cTn id="3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9" dur="1350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audio>
              <p:cMediaNode vol="80000">
                <p:cTn id="3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5" dur="875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audio>
              <p:cMediaNode vol="80000">
                <p:cTn id="3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1" dur="1118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audio>
              <p:cMediaNode vol="80000">
                <p:cTn id="3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7" dur="1327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audio>
              <p:cMediaNode vol="80000">
                <p:cTn id="3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3" grpId="1" animBg="1"/>
      <p:bldP spid="24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7" grpId="2" animBg="1"/>
      <p:bldP spid="6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5769453" y="1692360"/>
            <a:ext cx="720293" cy="89382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7278610" y="1691327"/>
            <a:ext cx="680076" cy="90651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1057663" y="166221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636398"/>
              </p:ext>
            </p:extLst>
          </p:nvPr>
        </p:nvGraphicFramePr>
        <p:xfrm>
          <a:off x="5778186" y="1692564"/>
          <a:ext cx="6016015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3267">
                  <a:extLst>
                    <a:ext uri="{9D8B030D-6E8A-4147-A177-3AD203B41FA5}">
                      <a16:colId xmlns:a16="http://schemas.microsoft.com/office/drawing/2014/main" val="3226947898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628221240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2358858120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1351132398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240734516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500976484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1456685712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547101892"/>
                    </a:ext>
                  </a:extLst>
                </a:gridCol>
              </a:tblGrid>
              <a:tr h="897016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Ā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438716"/>
                  </a:ext>
                </a:extLst>
              </a:tr>
            </a:tbl>
          </a:graphicData>
        </a:graphic>
      </p:graphicFrame>
      <p:sp>
        <p:nvSpPr>
          <p:cNvPr id="51" name="Rounded Rectangle 50"/>
          <p:cNvSpPr/>
          <p:nvPr/>
        </p:nvSpPr>
        <p:spPr>
          <a:xfrm>
            <a:off x="6509565" y="1692360"/>
            <a:ext cx="709985" cy="91584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6" name="Rounded Rectangle 45"/>
          <p:cNvSpPr/>
          <p:nvPr/>
        </p:nvSpPr>
        <p:spPr>
          <a:xfrm>
            <a:off x="8018855" y="1700230"/>
            <a:ext cx="709981" cy="88388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0" name="Rounded Rectangle 49"/>
          <p:cNvSpPr/>
          <p:nvPr/>
        </p:nvSpPr>
        <p:spPr>
          <a:xfrm>
            <a:off x="8786194" y="1700230"/>
            <a:ext cx="701167" cy="90409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9564205" y="1678710"/>
            <a:ext cx="673110" cy="90540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10300743" y="166221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4" name="Table 53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5" name="Smiley Face 54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Smiley Face 63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TextBox 6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70" y="3042650"/>
            <a:ext cx="2668623" cy="2223852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343032" y="3042650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907850" y="1191143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30566" y="1191143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375179" y="1190110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143225" y="1173368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967562" y="1210224"/>
            <a:ext cx="487363" cy="487363"/>
          </a:xfrm>
          <a:prstGeom prst="rect">
            <a:avLst/>
          </a:prstGeom>
        </p:spPr>
      </p:pic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709705" y="1184418"/>
            <a:ext cx="487363" cy="487363"/>
          </a:xfrm>
          <a:prstGeom prst="rect">
            <a:avLst/>
          </a:prstGeom>
        </p:spPr>
      </p:pic>
      <p:pic>
        <p:nvPicPr>
          <p:cNvPr id="81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80914" y="1205099"/>
            <a:ext cx="487363" cy="487363"/>
          </a:xfrm>
          <a:prstGeom prst="rect">
            <a:avLst/>
          </a:prstGeom>
        </p:spPr>
      </p:pic>
      <p:pic>
        <p:nvPicPr>
          <p:cNvPr id="82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212292" y="119827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3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4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688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2" dur="19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8" dur="909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4" dur="1582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1" dur="909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>
                <p:cTn id="2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>
                      <p:stCondLst>
                        <p:cond delay="0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8" dur="1582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4" dur="909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audio>
              <p:cMediaNode vol="80000">
                <p:cTn id="3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0" dur="1327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audio>
              <p:cMediaNode vol="80000">
                <p:cTn id="3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1" grpId="0" animBg="1"/>
      <p:bldP spid="46" grpId="0" animBg="1"/>
      <p:bldP spid="50" grpId="1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7440103" y="1878436"/>
            <a:ext cx="656682" cy="88232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8152807" y="1868951"/>
            <a:ext cx="658684" cy="88256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867513" y="1861566"/>
            <a:ext cx="625629" cy="90586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0487" y="2966686"/>
            <a:ext cx="1821078" cy="2423540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846034"/>
              </p:ext>
            </p:extLst>
          </p:nvPr>
        </p:nvGraphicFramePr>
        <p:xfrm>
          <a:off x="7427048" y="1853035"/>
          <a:ext cx="4202350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5518">
                  <a:extLst>
                    <a:ext uri="{9D8B030D-6E8A-4147-A177-3AD203B41FA5}">
                      <a16:colId xmlns:a16="http://schemas.microsoft.com/office/drawing/2014/main" val="2448561288"/>
                    </a:ext>
                  </a:extLst>
                </a:gridCol>
                <a:gridCol w="695266">
                  <a:extLst>
                    <a:ext uri="{9D8B030D-6E8A-4147-A177-3AD203B41FA5}">
                      <a16:colId xmlns:a16="http://schemas.microsoft.com/office/drawing/2014/main" val="4180586836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985315167"/>
                    </a:ext>
                  </a:extLst>
                </a:gridCol>
                <a:gridCol w="719847">
                  <a:extLst>
                    <a:ext uri="{9D8B030D-6E8A-4147-A177-3AD203B41FA5}">
                      <a16:colId xmlns:a16="http://schemas.microsoft.com/office/drawing/2014/main" val="2319365194"/>
                    </a:ext>
                  </a:extLst>
                </a:gridCol>
                <a:gridCol w="680936">
                  <a:extLst>
                    <a:ext uri="{9D8B030D-6E8A-4147-A177-3AD203B41FA5}">
                      <a16:colId xmlns:a16="http://schemas.microsoft.com/office/drawing/2014/main" val="736417824"/>
                    </a:ext>
                  </a:extLst>
                </a:gridCol>
                <a:gridCol w="700392">
                  <a:extLst>
                    <a:ext uri="{9D8B030D-6E8A-4147-A177-3AD203B41FA5}">
                      <a16:colId xmlns:a16="http://schemas.microsoft.com/office/drawing/2014/main" val="2081087621"/>
                    </a:ext>
                  </a:extLst>
                </a:gridCol>
              </a:tblGrid>
              <a:tr h="360696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Ī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Ķ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165307"/>
                  </a:ext>
                </a:extLst>
              </a:tr>
            </a:tbl>
          </a:graphicData>
        </a:graphic>
      </p:graphicFrame>
      <p:sp>
        <p:nvSpPr>
          <p:cNvPr id="51" name="Rounded Rectangle 50"/>
          <p:cNvSpPr/>
          <p:nvPr/>
        </p:nvSpPr>
        <p:spPr>
          <a:xfrm>
            <a:off x="9537913" y="1861623"/>
            <a:ext cx="680077" cy="9144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0262761" y="1853035"/>
            <a:ext cx="643001" cy="9144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10950533" y="1844447"/>
            <a:ext cx="651763" cy="92298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4" name="Smiley Face 53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TextBox 63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368197" y="2975274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488278" y="1340272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238467" y="1352972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946198" y="1352972"/>
            <a:ext cx="555186" cy="555186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687616" y="1381588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340579" y="1365672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1057947" y="13927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44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repeatCount="1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16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2" dur="1502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8" dur="1615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4" dur="1303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0" dur="1303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6" dur="909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2" dur="1327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924712" y="171789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9490411" y="173025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756805" y="174560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0223587" y="171789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174832"/>
              </p:ext>
            </p:extLst>
          </p:nvPr>
        </p:nvGraphicFramePr>
        <p:xfrm>
          <a:off x="8730462" y="1745601"/>
          <a:ext cx="283865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191">
                  <a:extLst>
                    <a:ext uri="{9D8B030D-6E8A-4147-A177-3AD203B41FA5}">
                      <a16:colId xmlns:a16="http://schemas.microsoft.com/office/drawing/2014/main" val="3631723275"/>
                    </a:ext>
                  </a:extLst>
                </a:gridCol>
                <a:gridCol w="747711">
                  <a:extLst>
                    <a:ext uri="{9D8B030D-6E8A-4147-A177-3AD203B41FA5}">
                      <a16:colId xmlns:a16="http://schemas.microsoft.com/office/drawing/2014/main" val="2497102994"/>
                    </a:ext>
                  </a:extLst>
                </a:gridCol>
                <a:gridCol w="681456">
                  <a:extLst>
                    <a:ext uri="{9D8B030D-6E8A-4147-A177-3AD203B41FA5}">
                      <a16:colId xmlns:a16="http://schemas.microsoft.com/office/drawing/2014/main" val="1952986514"/>
                    </a:ext>
                  </a:extLst>
                </a:gridCol>
                <a:gridCol w="708293">
                  <a:extLst>
                    <a:ext uri="{9D8B030D-6E8A-4147-A177-3AD203B41FA5}">
                      <a16:colId xmlns:a16="http://schemas.microsoft.com/office/drawing/2014/main" val="709821884"/>
                    </a:ext>
                  </a:extLst>
                </a:gridCol>
              </a:tblGrid>
              <a:tr h="836777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429001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17"/>
          <a:stretch/>
        </p:blipFill>
        <p:spPr>
          <a:xfrm>
            <a:off x="9247675" y="2660001"/>
            <a:ext cx="2747272" cy="2502312"/>
          </a:xfrm>
          <a:prstGeom prst="rect">
            <a:avLst/>
          </a:prstGeom>
        </p:spPr>
      </p:pic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0" name="Smiley Face 49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TextBox 60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655892" y="2905371"/>
            <a:ext cx="487363" cy="487363"/>
          </a:xfrm>
          <a:prstGeom prst="rect">
            <a:avLst/>
          </a:prstGeom>
        </p:spPr>
      </p:pic>
      <p:pic>
        <p:nvPicPr>
          <p:cNvPr id="71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839780" y="1210764"/>
            <a:ext cx="487363" cy="487363"/>
          </a:xfrm>
          <a:prstGeom prst="rect">
            <a:avLst/>
          </a:prstGeom>
        </p:spPr>
      </p:pic>
      <p:pic>
        <p:nvPicPr>
          <p:cNvPr id="72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586767" y="1229034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998305" y="1244383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318229" y="122903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6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91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21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991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vol="80000">
                <p:cTn id="2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 vol="80000">
                <p:cTn id="2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8" dur="1615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59" grpId="2" animBg="1"/>
      <p:bldP spid="6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9508939" y="174126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238369" y="1752640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085333" y="177549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808195" y="175061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10967799" y="1750610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229507"/>
              </p:ext>
            </p:extLst>
          </p:nvPr>
        </p:nvGraphicFramePr>
        <p:xfrm>
          <a:off x="8067491" y="1789351"/>
          <a:ext cx="3582269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0391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10121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21009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311509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Ū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1" name="Smiley Face 50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TextBox 62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370487" y="2952532"/>
            <a:ext cx="487363" cy="487363"/>
          </a:xfrm>
          <a:prstGeom prst="rect">
            <a:avLst/>
          </a:prstGeom>
        </p:spPr>
      </p:pic>
      <p:pic>
        <p:nvPicPr>
          <p:cNvPr id="4098" name="Picture 2" descr="LĪGO Kauss, Krūzes, Aproces, Māla Podiņi - Jūnijs 2017 | Pērkam Kopā"/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7" t="5537" r="15290" b="6475"/>
          <a:stretch/>
        </p:blipFill>
        <p:spPr bwMode="auto">
          <a:xfrm>
            <a:off x="9263073" y="2826718"/>
            <a:ext cx="2300224" cy="23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63767" y="1309478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904551" y="1258973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614943" y="1272749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365041" y="1291863"/>
            <a:ext cx="487363" cy="487363"/>
          </a:xfrm>
          <a:prstGeom prst="rect">
            <a:avLst/>
          </a:prstGeom>
        </p:spPr>
      </p:pic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115139" y="128813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84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2" dur="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8" dur="1615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1118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1187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113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2" dur="875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1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1" grpId="2" animBg="1"/>
      <p:bldP spid="6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432" y="2591810"/>
            <a:ext cx="3554595" cy="27909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142024"/>
              </p:ext>
            </p:extLst>
          </p:nvPr>
        </p:nvGraphicFramePr>
        <p:xfrm>
          <a:off x="6586883" y="1698438"/>
          <a:ext cx="5343861" cy="1005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8895">
                  <a:extLst>
                    <a:ext uri="{9D8B030D-6E8A-4147-A177-3AD203B41FA5}">
                      <a16:colId xmlns:a16="http://schemas.microsoft.com/office/drawing/2014/main" val="2767807188"/>
                    </a:ext>
                  </a:extLst>
                </a:gridCol>
                <a:gridCol w="902377">
                  <a:extLst>
                    <a:ext uri="{9D8B030D-6E8A-4147-A177-3AD203B41FA5}">
                      <a16:colId xmlns:a16="http://schemas.microsoft.com/office/drawing/2014/main" val="487425547"/>
                    </a:ext>
                  </a:extLst>
                </a:gridCol>
                <a:gridCol w="955458">
                  <a:extLst>
                    <a:ext uri="{9D8B030D-6E8A-4147-A177-3AD203B41FA5}">
                      <a16:colId xmlns:a16="http://schemas.microsoft.com/office/drawing/2014/main" val="1427950818"/>
                    </a:ext>
                  </a:extLst>
                </a:gridCol>
                <a:gridCol w="911224">
                  <a:extLst>
                    <a:ext uri="{9D8B030D-6E8A-4147-A177-3AD203B41FA5}">
                      <a16:colId xmlns:a16="http://schemas.microsoft.com/office/drawing/2014/main" val="3315274150"/>
                    </a:ext>
                  </a:extLst>
                </a:gridCol>
                <a:gridCol w="884683">
                  <a:extLst>
                    <a:ext uri="{9D8B030D-6E8A-4147-A177-3AD203B41FA5}">
                      <a16:colId xmlns:a16="http://schemas.microsoft.com/office/drawing/2014/main" val="3561909015"/>
                    </a:ext>
                  </a:extLst>
                </a:gridCol>
                <a:gridCol w="911224">
                  <a:extLst>
                    <a:ext uri="{9D8B030D-6E8A-4147-A177-3AD203B41FA5}">
                      <a16:colId xmlns:a16="http://schemas.microsoft.com/office/drawing/2014/main" val="880771155"/>
                    </a:ext>
                  </a:extLst>
                </a:gridCol>
              </a:tblGrid>
              <a:tr h="912392"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Ķ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6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6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48676628"/>
                  </a:ext>
                </a:extLst>
              </a:tr>
            </a:tbl>
          </a:graphicData>
        </a:graphic>
      </p:graphicFrame>
      <p:sp>
        <p:nvSpPr>
          <p:cNvPr id="52" name="Rounded Rectangle 51"/>
          <p:cNvSpPr/>
          <p:nvPr/>
        </p:nvSpPr>
        <p:spPr>
          <a:xfrm>
            <a:off x="6440593" y="1677654"/>
            <a:ext cx="909182" cy="104740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7377354" y="1685104"/>
            <a:ext cx="909182" cy="104740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Rounded Rectangle 53"/>
          <p:cNvSpPr/>
          <p:nvPr/>
        </p:nvSpPr>
        <p:spPr>
          <a:xfrm>
            <a:off x="8298905" y="1677655"/>
            <a:ext cx="909182" cy="104740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Rounded Rectangle 54"/>
          <p:cNvSpPr/>
          <p:nvPr/>
        </p:nvSpPr>
        <p:spPr>
          <a:xfrm>
            <a:off x="10144848" y="1677655"/>
            <a:ext cx="909182" cy="104740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Rounded Rectangle 55"/>
          <p:cNvSpPr/>
          <p:nvPr/>
        </p:nvSpPr>
        <p:spPr>
          <a:xfrm>
            <a:off x="11027430" y="1657047"/>
            <a:ext cx="909182" cy="104740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Rounded Rectangle 56"/>
          <p:cNvSpPr/>
          <p:nvPr/>
        </p:nvSpPr>
        <p:spPr>
          <a:xfrm>
            <a:off x="9223297" y="1685104"/>
            <a:ext cx="909182" cy="104740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8" name="Table 47"/>
          <p:cNvGraphicFramePr>
            <a:graphicFrameLocks noGrp="1"/>
          </p:cNvGraphicFramePr>
          <p:nvPr>
            <p:extLst/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49" name="Smiley Face 48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0" name="Smiley Face 49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Smiley Face 63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TextBox 6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4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861657" y="2917946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692382" y="1200683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608880" y="1195032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509814" y="1200682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470329" y="1210903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19985" y="1212053"/>
            <a:ext cx="487363" cy="487363"/>
          </a:xfrm>
          <a:prstGeom prst="rect">
            <a:avLst/>
          </a:prstGeom>
        </p:spPr>
      </p:pic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248705" y="11903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4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55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1755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6" dur="1303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2" dur="909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8" dur="1118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5" dur="909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1" dur="1327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2" grpId="0" animBg="1"/>
      <p:bldP spid="53" grpId="1" animBg="1"/>
      <p:bldP spid="54" grpId="0" animBg="1"/>
      <p:bldP spid="55" grpId="0" animBg="1"/>
      <p:bldP spid="56" grpId="0" animBg="1"/>
      <p:bldP spid="57" grpId="0" animBg="1"/>
      <p:bldP spid="49" grpId="0" animBg="1"/>
      <p:bldP spid="50" grpId="0" animBg="1"/>
      <p:bldP spid="51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72" y="714684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/>
          </p:nvPr>
        </p:nvGraphicFramePr>
        <p:xfrm>
          <a:off x="7063593" y="1657928"/>
          <a:ext cx="190835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003">
                  <a:extLst>
                    <a:ext uri="{9D8B030D-6E8A-4147-A177-3AD203B41FA5}">
                      <a16:colId xmlns:a16="http://schemas.microsoft.com/office/drawing/2014/main" val="999971082"/>
                    </a:ext>
                  </a:extLst>
                </a:gridCol>
                <a:gridCol w="674255">
                  <a:extLst>
                    <a:ext uri="{9D8B030D-6E8A-4147-A177-3AD203B41FA5}">
                      <a16:colId xmlns:a16="http://schemas.microsoft.com/office/drawing/2014/main" val="1716589854"/>
                    </a:ext>
                  </a:extLst>
                </a:gridCol>
                <a:gridCol w="583096">
                  <a:extLst>
                    <a:ext uri="{9D8B030D-6E8A-4147-A177-3AD203B41FA5}">
                      <a16:colId xmlns:a16="http://schemas.microsoft.com/office/drawing/2014/main" val="503687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323563"/>
                  </a:ext>
                </a:extLst>
              </a:tr>
            </a:tbl>
          </a:graphicData>
        </a:graphic>
      </p:graphicFrame>
      <p:sp>
        <p:nvSpPr>
          <p:cNvPr id="47" name="Rounded Rectangle 46"/>
          <p:cNvSpPr/>
          <p:nvPr/>
        </p:nvSpPr>
        <p:spPr>
          <a:xfrm>
            <a:off x="7037316" y="163021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7727373" y="163021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393652" y="163021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9" name="Smiley Face 8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Smiley Face 51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5" name="TextBox 4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194" y="3109027"/>
            <a:ext cx="2143125" cy="2143125"/>
          </a:xfrm>
          <a:prstGeom prst="rect">
            <a:avLst/>
          </a:prstGeom>
        </p:spPr>
      </p:pic>
      <p:pic>
        <p:nvPicPr>
          <p:cNvPr id="4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750194" y="3292747"/>
            <a:ext cx="487363" cy="487363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8806715" y="1112697"/>
            <a:ext cx="1021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ATPAKAĻ</a:t>
            </a:r>
          </a:p>
          <a:p>
            <a:endParaRPr lang="lv-LV" dirty="0"/>
          </a:p>
        </p:txBody>
      </p:sp>
      <p:cxnSp>
        <p:nvCxnSpPr>
          <p:cNvPr id="70" name="Straight Arrow Connector 69"/>
          <p:cNvCxnSpPr/>
          <p:nvPr/>
        </p:nvCxnSpPr>
        <p:spPr>
          <a:xfrm flipH="1">
            <a:off x="3381341" y="4008306"/>
            <a:ext cx="854361" cy="5470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620655" y="1199855"/>
            <a:ext cx="21121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dirty="0"/>
              <a:t>4</a:t>
            </a:r>
            <a:r>
              <a:rPr lang="lv-LV" dirty="0" smtClean="0"/>
              <a:t>. ATZĪMĒ IEGŪTUS PUNKTUS</a:t>
            </a:r>
          </a:p>
          <a:p>
            <a:pPr marL="342900" indent="-342900">
              <a:buAutoNum type="arabicPeriod"/>
            </a:pPr>
            <a:endParaRPr lang="lv-LV" dirty="0"/>
          </a:p>
        </p:txBody>
      </p:sp>
      <p:cxnSp>
        <p:nvCxnSpPr>
          <p:cNvPr id="74" name="Straight Arrow Connector 73"/>
          <p:cNvCxnSpPr/>
          <p:nvPr/>
        </p:nvCxnSpPr>
        <p:spPr>
          <a:xfrm flipH="1">
            <a:off x="3906635" y="1556936"/>
            <a:ext cx="854361" cy="5470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5142559" y="581630"/>
            <a:ext cx="284716" cy="6182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6489747" y="3876963"/>
            <a:ext cx="2112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dirty="0" smtClean="0"/>
              <a:t>4. MINI VĀRDU IZVĒLOTIES PAREIZOS BURTUS</a:t>
            </a:r>
          </a:p>
          <a:p>
            <a:pPr marL="342900" indent="-342900">
              <a:buAutoNum type="arabicPeriod"/>
            </a:pPr>
            <a:endParaRPr lang="lv-LV" dirty="0"/>
          </a:p>
        </p:txBody>
      </p:sp>
      <p:cxnSp>
        <p:nvCxnSpPr>
          <p:cNvPr id="80" name="Straight Arrow Connector 79"/>
          <p:cNvCxnSpPr/>
          <p:nvPr/>
        </p:nvCxnSpPr>
        <p:spPr>
          <a:xfrm flipH="1">
            <a:off x="5662348" y="4651117"/>
            <a:ext cx="854361" cy="5470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8521430" y="4776281"/>
            <a:ext cx="889088" cy="4300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9251021" y="2532543"/>
            <a:ext cx="2112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1. KLAUSIES VĀRDU</a:t>
            </a:r>
          </a:p>
          <a:p>
            <a:pPr marL="342900" indent="-342900">
              <a:buAutoNum type="arabicPeriod"/>
            </a:pPr>
            <a:endParaRPr lang="lv-LV" dirty="0"/>
          </a:p>
        </p:txBody>
      </p:sp>
      <p:cxnSp>
        <p:nvCxnSpPr>
          <p:cNvPr id="85" name="Straight Arrow Connector 84"/>
          <p:cNvCxnSpPr/>
          <p:nvPr/>
        </p:nvCxnSpPr>
        <p:spPr>
          <a:xfrm flipH="1">
            <a:off x="9374246" y="2855708"/>
            <a:ext cx="565678" cy="5671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0481363" y="1112697"/>
            <a:ext cx="1165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TURPINĀT</a:t>
            </a:r>
          </a:p>
          <a:p>
            <a:endParaRPr lang="lv-LV" dirty="0"/>
          </a:p>
        </p:txBody>
      </p:sp>
      <p:sp>
        <p:nvSpPr>
          <p:cNvPr id="82" name="TextBox 81"/>
          <p:cNvSpPr txBox="1"/>
          <p:nvPr/>
        </p:nvSpPr>
        <p:spPr>
          <a:xfrm>
            <a:off x="4299643" y="3553947"/>
            <a:ext cx="2112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/>
              <a:t>2</a:t>
            </a:r>
            <a:r>
              <a:rPr lang="lv-LV" dirty="0" smtClean="0"/>
              <a:t>. GRIEZ RATU</a:t>
            </a:r>
            <a:endParaRPr lang="lv-LV" dirty="0"/>
          </a:p>
        </p:txBody>
      </p:sp>
      <p:cxnSp>
        <p:nvCxnSpPr>
          <p:cNvPr id="84" name="Straight Arrow Connector 83"/>
          <p:cNvCxnSpPr/>
          <p:nvPr/>
        </p:nvCxnSpPr>
        <p:spPr>
          <a:xfrm flipH="1">
            <a:off x="3497674" y="4288806"/>
            <a:ext cx="854361" cy="5470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4338554" y="3943053"/>
            <a:ext cx="2112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3. APSTĀDINI RATU</a:t>
            </a:r>
            <a:endParaRPr lang="lv-LV" dirty="0"/>
          </a:p>
        </p:txBody>
      </p:sp>
      <p:pic>
        <p:nvPicPr>
          <p:cNvPr id="87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096596" y="1156710"/>
            <a:ext cx="487363" cy="487363"/>
          </a:xfrm>
          <a:prstGeom prst="rect">
            <a:avLst/>
          </a:prstGeom>
        </p:spPr>
      </p:pic>
      <p:pic>
        <p:nvPicPr>
          <p:cNvPr id="89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838721" y="1171703"/>
            <a:ext cx="487363" cy="487363"/>
          </a:xfrm>
          <a:prstGeom prst="rect">
            <a:avLst/>
          </a:prstGeom>
        </p:spPr>
      </p:pic>
      <p:pic>
        <p:nvPicPr>
          <p:cNvPr id="90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459589" y="115263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4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03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1327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8" dur="1327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audio>
              <p:cMediaNode vol="80000">
                <p:cTn id="2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8" grpId="2" animBg="1"/>
      <p:bldP spid="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8021566" y="170518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9454925" y="169694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742338" y="170518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0894134" y="1696944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10171149" y="169694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932124"/>
              </p:ext>
            </p:extLst>
          </p:nvPr>
        </p:nvGraphicFramePr>
        <p:xfrm>
          <a:off x="8018366" y="1719055"/>
          <a:ext cx="3576980" cy="92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9357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09073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19944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4303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4303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92000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780" y="2853971"/>
            <a:ext cx="3332943" cy="2461544"/>
          </a:xfrm>
          <a:prstGeom prst="rect">
            <a:avLst/>
          </a:prstGeom>
        </p:spPr>
      </p:pic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1" name="Smiley Face 50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TextBox 62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254977" y="3080492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149320" y="1236811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039530" y="1231692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615636" y="1231692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347521" y="1231692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847038" y="12316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7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91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1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1303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>
                <p:cTn id="2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7" dur="1327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" fill="hold">
                      <p:stCondLst>
                        <p:cond delay="0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3" dur="1327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2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1" grpId="2" animBg="1"/>
      <p:bldP spid="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991289" y="172080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9560849" y="173465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288984" y="173465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839780" y="1748514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087071"/>
              </p:ext>
            </p:extLst>
          </p:nvPr>
        </p:nvGraphicFramePr>
        <p:xfrm>
          <a:off x="8846230" y="1760027"/>
          <a:ext cx="283865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191">
                  <a:extLst>
                    <a:ext uri="{9D8B030D-6E8A-4147-A177-3AD203B41FA5}">
                      <a16:colId xmlns:a16="http://schemas.microsoft.com/office/drawing/2014/main" val="3631723275"/>
                    </a:ext>
                  </a:extLst>
                </a:gridCol>
                <a:gridCol w="747711">
                  <a:extLst>
                    <a:ext uri="{9D8B030D-6E8A-4147-A177-3AD203B41FA5}">
                      <a16:colId xmlns:a16="http://schemas.microsoft.com/office/drawing/2014/main" val="2497102994"/>
                    </a:ext>
                  </a:extLst>
                </a:gridCol>
                <a:gridCol w="681456">
                  <a:extLst>
                    <a:ext uri="{9D8B030D-6E8A-4147-A177-3AD203B41FA5}">
                      <a16:colId xmlns:a16="http://schemas.microsoft.com/office/drawing/2014/main" val="1952986514"/>
                    </a:ext>
                  </a:extLst>
                </a:gridCol>
                <a:gridCol w="708293">
                  <a:extLst>
                    <a:ext uri="{9D8B030D-6E8A-4147-A177-3AD203B41FA5}">
                      <a16:colId xmlns:a16="http://schemas.microsoft.com/office/drawing/2014/main" val="7098218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Ļ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429001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0" name="Smiley Face 49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TextBox 60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7" t="16154" r="19309" b="13323"/>
          <a:stretch/>
        </p:blipFill>
        <p:spPr>
          <a:xfrm>
            <a:off x="9146135" y="3042615"/>
            <a:ext cx="2538746" cy="2193887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542512" y="3042615"/>
            <a:ext cx="487363" cy="487363"/>
          </a:xfrm>
          <a:prstGeom prst="rect">
            <a:avLst/>
          </a:prstGeom>
        </p:spPr>
      </p:pic>
      <p:pic>
        <p:nvPicPr>
          <p:cNvPr id="72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039530" y="1231692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643707" y="1231100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941986" y="1241540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341383" y="124154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0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14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3" dur="909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9" dur="2000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5" dur="1327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59" grpId="2" animBg="1"/>
      <p:bldP spid="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8" name="Rounded Rectangle 47"/>
          <p:cNvSpPr/>
          <p:nvPr/>
        </p:nvSpPr>
        <p:spPr>
          <a:xfrm>
            <a:off x="10963319" y="181338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236889" y="181287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Rounded Rectangle 50"/>
          <p:cNvSpPr/>
          <p:nvPr/>
        </p:nvSpPr>
        <p:spPr>
          <a:xfrm>
            <a:off x="9535654" y="1824440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806178" y="1824440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8078307" y="183027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4" name="Smiley Face 53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TextBox 63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graphicFrame>
        <p:nvGraphicFramePr>
          <p:cNvPr id="74" name="Table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675451"/>
              </p:ext>
            </p:extLst>
          </p:nvPr>
        </p:nvGraphicFramePr>
        <p:xfrm>
          <a:off x="8070136" y="1853643"/>
          <a:ext cx="3576980" cy="92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9357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09073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19944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4303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4303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92000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498659" y="2973913"/>
            <a:ext cx="487363" cy="487363"/>
          </a:xfrm>
          <a:prstGeom prst="rect">
            <a:avLst/>
          </a:prstGeom>
        </p:spPr>
      </p:pic>
      <p:pic>
        <p:nvPicPr>
          <p:cNvPr id="5122" name="Picture 2" descr="Rudzu maizes - horeca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203" y="2877325"/>
            <a:ext cx="2587427" cy="181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87179" y="1334970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916655" y="1334969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632010" y="1325514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381922" y="1333806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110516" y="13255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86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15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2" dur="179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9" dur="909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5" dur="1131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1" dur="875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Latvian Latvian Russian English +371 67551455 info@forcefix.lv Latvian  Latvian Russian English Your Store Latvian Latvian Russian English Your  Store Katalogs Akcijas Kontakti Sadarbības partneri Par mums Piegāde Your  Store Sākums Katalogs Naglas ...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099" y="2794088"/>
            <a:ext cx="2162175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8" name="Rounded Rectangle 47"/>
          <p:cNvSpPr/>
          <p:nvPr/>
        </p:nvSpPr>
        <p:spPr>
          <a:xfrm>
            <a:off x="11078096" y="183780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363592" y="182657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Rounded Rectangle 50"/>
          <p:cNvSpPr/>
          <p:nvPr/>
        </p:nvSpPr>
        <p:spPr>
          <a:xfrm>
            <a:off x="9662357" y="182657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923035" y="1844890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8215166" y="1837633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4" name="Smiley Face 53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TextBox 63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graphicFrame>
        <p:nvGraphicFramePr>
          <p:cNvPr id="74" name="Table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594516"/>
              </p:ext>
            </p:extLst>
          </p:nvPr>
        </p:nvGraphicFramePr>
        <p:xfrm>
          <a:off x="8215620" y="1848688"/>
          <a:ext cx="3576980" cy="92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9357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09073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19944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4303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4303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92000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00104" y="2794088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012960" y="1333227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184003" y="1357527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260035" y="1341139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758713" y="1344557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456850" y="13224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0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9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14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2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2" dur="1582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8" dur="1257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4" dur="1303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8" grpId="1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001423"/>
              </p:ext>
            </p:extLst>
          </p:nvPr>
        </p:nvGraphicFramePr>
        <p:xfrm>
          <a:off x="9484576" y="2017276"/>
          <a:ext cx="190835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003">
                  <a:extLst>
                    <a:ext uri="{9D8B030D-6E8A-4147-A177-3AD203B41FA5}">
                      <a16:colId xmlns:a16="http://schemas.microsoft.com/office/drawing/2014/main" val="999971082"/>
                    </a:ext>
                  </a:extLst>
                </a:gridCol>
                <a:gridCol w="674255">
                  <a:extLst>
                    <a:ext uri="{9D8B030D-6E8A-4147-A177-3AD203B41FA5}">
                      <a16:colId xmlns:a16="http://schemas.microsoft.com/office/drawing/2014/main" val="1716589854"/>
                    </a:ext>
                  </a:extLst>
                </a:gridCol>
                <a:gridCol w="583096">
                  <a:extLst>
                    <a:ext uri="{9D8B030D-6E8A-4147-A177-3AD203B41FA5}">
                      <a16:colId xmlns:a16="http://schemas.microsoft.com/office/drawing/2014/main" val="503687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Ņ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323563"/>
                  </a:ext>
                </a:extLst>
              </a:tr>
            </a:tbl>
          </a:graphicData>
        </a:graphic>
      </p:graphicFrame>
      <p:sp>
        <p:nvSpPr>
          <p:cNvPr id="47" name="Rounded Rectangle 46"/>
          <p:cNvSpPr/>
          <p:nvPr/>
        </p:nvSpPr>
        <p:spPr>
          <a:xfrm>
            <a:off x="9448809" y="198956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128885" y="198956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808961" y="198956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955" y="3277169"/>
            <a:ext cx="3940525" cy="1731971"/>
          </a:xfrm>
          <a:prstGeom prst="rect">
            <a:avLst/>
          </a:prstGeom>
        </p:spPr>
      </p:pic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0" name="Smiley Face 49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Smiley Face 51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TextBox 59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725110" y="3177721"/>
            <a:ext cx="487363" cy="487363"/>
          </a:xfrm>
          <a:prstGeom prst="rect">
            <a:avLst/>
          </a:prstGeom>
        </p:spPr>
      </p:pic>
      <p:pic>
        <p:nvPicPr>
          <p:cNvPr id="70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544516" y="1428628"/>
            <a:ext cx="487363" cy="487363"/>
          </a:xfrm>
          <a:prstGeom prst="rect">
            <a:avLst/>
          </a:prstGeom>
        </p:spPr>
      </p:pic>
      <p:pic>
        <p:nvPicPr>
          <p:cNvPr id="71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195071" y="1428628"/>
            <a:ext cx="487363" cy="487363"/>
          </a:xfrm>
          <a:prstGeom prst="rect">
            <a:avLst/>
          </a:prstGeom>
        </p:spPr>
      </p:pic>
      <p:pic>
        <p:nvPicPr>
          <p:cNvPr id="72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863350" y="142862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9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13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2" dur="991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audio>
              <p:cMediaNode vol="80000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9" dur="1476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audio>
              <p:cMediaNode vol="80000">
                <p:cTn id="2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8" grpId="2" animBg="1"/>
      <p:bldP spid="5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72" y="714684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47872"/>
              </p:ext>
            </p:extLst>
          </p:nvPr>
        </p:nvGraphicFramePr>
        <p:xfrm>
          <a:off x="9606321" y="1833668"/>
          <a:ext cx="190835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003">
                  <a:extLst>
                    <a:ext uri="{9D8B030D-6E8A-4147-A177-3AD203B41FA5}">
                      <a16:colId xmlns:a16="http://schemas.microsoft.com/office/drawing/2014/main" val="999971082"/>
                    </a:ext>
                  </a:extLst>
                </a:gridCol>
                <a:gridCol w="674255">
                  <a:extLst>
                    <a:ext uri="{9D8B030D-6E8A-4147-A177-3AD203B41FA5}">
                      <a16:colId xmlns:a16="http://schemas.microsoft.com/office/drawing/2014/main" val="1716589854"/>
                    </a:ext>
                  </a:extLst>
                </a:gridCol>
                <a:gridCol w="583096">
                  <a:extLst>
                    <a:ext uri="{9D8B030D-6E8A-4147-A177-3AD203B41FA5}">
                      <a16:colId xmlns:a16="http://schemas.microsoft.com/office/drawing/2014/main" val="503687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323563"/>
                  </a:ext>
                </a:extLst>
              </a:tr>
            </a:tbl>
          </a:graphicData>
        </a:graphic>
      </p:graphicFrame>
      <p:sp>
        <p:nvSpPr>
          <p:cNvPr id="47" name="Rounded Rectangle 46"/>
          <p:cNvSpPr/>
          <p:nvPr/>
        </p:nvSpPr>
        <p:spPr>
          <a:xfrm>
            <a:off x="9579565" y="1833669"/>
            <a:ext cx="657749" cy="90895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237314" y="1838154"/>
            <a:ext cx="659135" cy="90542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890435" y="1833668"/>
            <a:ext cx="624240" cy="9144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6" t="22115" r="19095" b="23726"/>
          <a:stretch/>
        </p:blipFill>
        <p:spPr>
          <a:xfrm rot="5727795">
            <a:off x="10142406" y="3179308"/>
            <a:ext cx="1964989" cy="1595337"/>
          </a:xfrm>
          <a:prstGeom prst="rect">
            <a:avLst/>
          </a:prstGeom>
        </p:spPr>
      </p:pic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982946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9" name="Smiley Face 8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Smiley Face 51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5" name="TextBox 4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7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614944" y="3173045"/>
            <a:ext cx="487363" cy="487363"/>
          </a:xfrm>
          <a:prstGeom prst="rect">
            <a:avLst/>
          </a:prstGeom>
        </p:spPr>
      </p:pic>
      <p:pic>
        <p:nvPicPr>
          <p:cNvPr id="69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664757" y="1321134"/>
            <a:ext cx="487363" cy="487363"/>
          </a:xfrm>
          <a:prstGeom prst="rect">
            <a:avLst/>
          </a:prstGeom>
        </p:spPr>
      </p:pic>
      <p:pic>
        <p:nvPicPr>
          <p:cNvPr id="70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365092" y="1321134"/>
            <a:ext cx="487363" cy="487363"/>
          </a:xfrm>
          <a:prstGeom prst="rect">
            <a:avLst/>
          </a:prstGeom>
        </p:spPr>
      </p:pic>
      <p:pic>
        <p:nvPicPr>
          <p:cNvPr id="72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994658" y="132113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69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9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9" dur="2070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audio>
              <p:cMediaNode vol="80000">
                <p:cTn id="2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5" dur="909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audio>
              <p:cMediaNode vol="80000"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1" dur="1303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audio>
              <p:cMediaNode vol="80000">
                <p:cTn id="2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audio>
              <p:cMediaNode vol="80000">
                <p:cTn id="2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1" grpId="1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2" animBg="1"/>
      <p:bldP spid="58" grpId="3" animBg="1"/>
      <p:bldP spid="5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991289" y="172080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9560849" y="173465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288984" y="173465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839780" y="1748514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175486"/>
              </p:ext>
            </p:extLst>
          </p:nvPr>
        </p:nvGraphicFramePr>
        <p:xfrm>
          <a:off x="8846230" y="1760057"/>
          <a:ext cx="283865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191">
                  <a:extLst>
                    <a:ext uri="{9D8B030D-6E8A-4147-A177-3AD203B41FA5}">
                      <a16:colId xmlns:a16="http://schemas.microsoft.com/office/drawing/2014/main" val="3631723275"/>
                    </a:ext>
                  </a:extLst>
                </a:gridCol>
                <a:gridCol w="747711">
                  <a:extLst>
                    <a:ext uri="{9D8B030D-6E8A-4147-A177-3AD203B41FA5}">
                      <a16:colId xmlns:a16="http://schemas.microsoft.com/office/drawing/2014/main" val="2497102994"/>
                    </a:ext>
                  </a:extLst>
                </a:gridCol>
                <a:gridCol w="681456">
                  <a:extLst>
                    <a:ext uri="{9D8B030D-6E8A-4147-A177-3AD203B41FA5}">
                      <a16:colId xmlns:a16="http://schemas.microsoft.com/office/drawing/2014/main" val="1952986514"/>
                    </a:ext>
                  </a:extLst>
                </a:gridCol>
                <a:gridCol w="708293">
                  <a:extLst>
                    <a:ext uri="{9D8B030D-6E8A-4147-A177-3AD203B41FA5}">
                      <a16:colId xmlns:a16="http://schemas.microsoft.com/office/drawing/2014/main" val="7098218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Ī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429001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/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0" name="Smiley Face 49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TextBox 60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458" y="2846610"/>
            <a:ext cx="3591636" cy="2476265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359320" y="2768771"/>
            <a:ext cx="487363" cy="487363"/>
          </a:xfrm>
          <a:prstGeom prst="rect">
            <a:avLst/>
          </a:prstGeom>
        </p:spPr>
      </p:pic>
      <p:pic>
        <p:nvPicPr>
          <p:cNvPr id="71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936136" y="1244985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657205" y="1227670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385341" y="1253068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137595" y="123113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2" dur="14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8" dur="1559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audio>
              <p:cMediaNode vol="80000"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1502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1303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875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59" grpId="2" animBg="1"/>
      <p:bldP spid="6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991289" y="172080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9560849" y="173465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288984" y="173465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839780" y="1748514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96696"/>
              </p:ext>
            </p:extLst>
          </p:nvPr>
        </p:nvGraphicFramePr>
        <p:xfrm>
          <a:off x="8839780" y="1769294"/>
          <a:ext cx="283865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191">
                  <a:extLst>
                    <a:ext uri="{9D8B030D-6E8A-4147-A177-3AD203B41FA5}">
                      <a16:colId xmlns:a16="http://schemas.microsoft.com/office/drawing/2014/main" val="3631723275"/>
                    </a:ext>
                  </a:extLst>
                </a:gridCol>
                <a:gridCol w="747711">
                  <a:extLst>
                    <a:ext uri="{9D8B030D-6E8A-4147-A177-3AD203B41FA5}">
                      <a16:colId xmlns:a16="http://schemas.microsoft.com/office/drawing/2014/main" val="2497102994"/>
                    </a:ext>
                  </a:extLst>
                </a:gridCol>
                <a:gridCol w="681456">
                  <a:extLst>
                    <a:ext uri="{9D8B030D-6E8A-4147-A177-3AD203B41FA5}">
                      <a16:colId xmlns:a16="http://schemas.microsoft.com/office/drawing/2014/main" val="1952986514"/>
                    </a:ext>
                  </a:extLst>
                </a:gridCol>
                <a:gridCol w="708293">
                  <a:extLst>
                    <a:ext uri="{9D8B030D-6E8A-4147-A177-3AD203B41FA5}">
                      <a16:colId xmlns:a16="http://schemas.microsoft.com/office/drawing/2014/main" val="7098218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429001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111" y="2801511"/>
            <a:ext cx="2329074" cy="2661799"/>
          </a:xfrm>
          <a:prstGeom prst="rect">
            <a:avLst/>
          </a:prstGeom>
        </p:spPr>
      </p:pic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0" name="Smiley Face 49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TextBox 60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74764" y="3248728"/>
            <a:ext cx="487363" cy="487363"/>
          </a:xfrm>
          <a:prstGeom prst="rect">
            <a:avLst/>
          </a:prstGeom>
        </p:spPr>
      </p:pic>
      <p:pic>
        <p:nvPicPr>
          <p:cNvPr id="71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941986" y="1268079"/>
            <a:ext cx="487363" cy="487363"/>
          </a:xfrm>
          <a:prstGeom prst="rect">
            <a:avLst/>
          </a:prstGeom>
        </p:spPr>
      </p:pic>
      <p:pic>
        <p:nvPicPr>
          <p:cNvPr id="72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657205" y="1244987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407569" y="1247295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135704" y="126461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2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2" dur="14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8" dur="1118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audio>
              <p:cMediaNode vol="80000"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909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1131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875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59" grpId="2" animBg="1"/>
      <p:bldP spid="6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ā var kaitēt saldējums? Daži rūpīgi slēpti fakti - Jauns.lv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639" y="2876178"/>
            <a:ext cx="1651332" cy="230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72" y="714684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200845" y="1796471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5272318" y="1791718"/>
            <a:ext cx="715684" cy="89587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9837815" y="1791718"/>
            <a:ext cx="699556" cy="89885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587393" y="1791719"/>
            <a:ext cx="705283" cy="89884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9" name="Smiley Face 8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Smiley Face 51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5" name="TextBox 4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091574"/>
              </p:ext>
            </p:extLst>
          </p:nvPr>
        </p:nvGraphicFramePr>
        <p:xfrm>
          <a:off x="5261740" y="1794411"/>
          <a:ext cx="6822297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8033">
                  <a:extLst>
                    <a:ext uri="{9D8B030D-6E8A-4147-A177-3AD203B41FA5}">
                      <a16:colId xmlns:a16="http://schemas.microsoft.com/office/drawing/2014/main" val="3403411044"/>
                    </a:ext>
                  </a:extLst>
                </a:gridCol>
                <a:gridCol w="758033">
                  <a:extLst>
                    <a:ext uri="{9D8B030D-6E8A-4147-A177-3AD203B41FA5}">
                      <a16:colId xmlns:a16="http://schemas.microsoft.com/office/drawing/2014/main" val="986286480"/>
                    </a:ext>
                  </a:extLst>
                </a:gridCol>
                <a:gridCol w="758033">
                  <a:extLst>
                    <a:ext uri="{9D8B030D-6E8A-4147-A177-3AD203B41FA5}">
                      <a16:colId xmlns:a16="http://schemas.microsoft.com/office/drawing/2014/main" val="83596589"/>
                    </a:ext>
                  </a:extLst>
                </a:gridCol>
                <a:gridCol w="758033">
                  <a:extLst>
                    <a:ext uri="{9D8B030D-6E8A-4147-A177-3AD203B41FA5}">
                      <a16:colId xmlns:a16="http://schemas.microsoft.com/office/drawing/2014/main" val="2787031499"/>
                    </a:ext>
                  </a:extLst>
                </a:gridCol>
                <a:gridCol w="758033">
                  <a:extLst>
                    <a:ext uri="{9D8B030D-6E8A-4147-A177-3AD203B41FA5}">
                      <a16:colId xmlns:a16="http://schemas.microsoft.com/office/drawing/2014/main" val="4028163364"/>
                    </a:ext>
                  </a:extLst>
                </a:gridCol>
                <a:gridCol w="758033">
                  <a:extLst>
                    <a:ext uri="{9D8B030D-6E8A-4147-A177-3AD203B41FA5}">
                      <a16:colId xmlns:a16="http://schemas.microsoft.com/office/drawing/2014/main" val="3527904640"/>
                    </a:ext>
                  </a:extLst>
                </a:gridCol>
                <a:gridCol w="758033">
                  <a:extLst>
                    <a:ext uri="{9D8B030D-6E8A-4147-A177-3AD203B41FA5}">
                      <a16:colId xmlns:a16="http://schemas.microsoft.com/office/drawing/2014/main" val="1360806934"/>
                    </a:ext>
                  </a:extLst>
                </a:gridCol>
                <a:gridCol w="758033">
                  <a:extLst>
                    <a:ext uri="{9D8B030D-6E8A-4147-A177-3AD203B41FA5}">
                      <a16:colId xmlns:a16="http://schemas.microsoft.com/office/drawing/2014/main" val="202631210"/>
                    </a:ext>
                  </a:extLst>
                </a:gridCol>
                <a:gridCol w="758033">
                  <a:extLst>
                    <a:ext uri="{9D8B030D-6E8A-4147-A177-3AD203B41FA5}">
                      <a16:colId xmlns:a16="http://schemas.microsoft.com/office/drawing/2014/main" val="584167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Ē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5252301"/>
                  </a:ext>
                </a:extLst>
              </a:tr>
            </a:tbl>
          </a:graphicData>
        </a:graphic>
      </p:graphicFrame>
      <p:sp>
        <p:nvSpPr>
          <p:cNvPr id="69" name="Rounded Rectangle 68"/>
          <p:cNvSpPr/>
          <p:nvPr/>
        </p:nvSpPr>
        <p:spPr>
          <a:xfrm>
            <a:off x="6048105" y="1791718"/>
            <a:ext cx="708718" cy="89587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70" name="Rounded Rectangle 69"/>
          <p:cNvSpPr/>
          <p:nvPr/>
        </p:nvSpPr>
        <p:spPr>
          <a:xfrm>
            <a:off x="6797496" y="1791718"/>
            <a:ext cx="708925" cy="89587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72" name="Rounded Rectangle 71"/>
          <p:cNvSpPr/>
          <p:nvPr/>
        </p:nvSpPr>
        <p:spPr>
          <a:xfrm>
            <a:off x="7547094" y="1791718"/>
            <a:ext cx="713917" cy="91440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73" name="Rounded Rectangle 72"/>
          <p:cNvSpPr/>
          <p:nvPr/>
        </p:nvSpPr>
        <p:spPr>
          <a:xfrm>
            <a:off x="8311036" y="1791718"/>
            <a:ext cx="709445" cy="89587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74" name="Rounded Rectangle 73"/>
          <p:cNvSpPr/>
          <p:nvPr/>
        </p:nvSpPr>
        <p:spPr>
          <a:xfrm>
            <a:off x="9070505" y="1791718"/>
            <a:ext cx="726638" cy="89885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75" name="Rounded Rectangle 74"/>
          <p:cNvSpPr/>
          <p:nvPr/>
        </p:nvSpPr>
        <p:spPr>
          <a:xfrm>
            <a:off x="11354704" y="1791720"/>
            <a:ext cx="715376" cy="8988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4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273584" y="3110704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427557" y="1317988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213425" y="1317988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952974" y="1312879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692523" y="1312879"/>
            <a:ext cx="487363" cy="487363"/>
          </a:xfrm>
          <a:prstGeom prst="rect">
            <a:avLst/>
          </a:prstGeom>
        </p:spPr>
      </p:pic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397021" y="1332161"/>
            <a:ext cx="487363" cy="487363"/>
          </a:xfrm>
          <a:prstGeom prst="rect">
            <a:avLst/>
          </a:prstGeom>
        </p:spPr>
      </p:pic>
      <p:pic>
        <p:nvPicPr>
          <p:cNvPr id="82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962128" y="1327600"/>
            <a:ext cx="487363" cy="487363"/>
          </a:xfrm>
          <a:prstGeom prst="rect">
            <a:avLst/>
          </a:prstGeom>
        </p:spPr>
      </p:pic>
      <p:pic>
        <p:nvPicPr>
          <p:cNvPr id="83" name="Recorded Sound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0696352" y="1312879"/>
            <a:ext cx="487363" cy="487363"/>
          </a:xfrm>
          <a:prstGeom prst="rect">
            <a:avLst/>
          </a:prstGeom>
        </p:spPr>
      </p:pic>
      <p:pic>
        <p:nvPicPr>
          <p:cNvPr id="8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1472574" y="1312879"/>
            <a:ext cx="487363" cy="487363"/>
          </a:xfrm>
          <a:prstGeom prst="rect">
            <a:avLst/>
          </a:prstGeom>
        </p:spPr>
      </p:pic>
      <p:pic>
        <p:nvPicPr>
          <p:cNvPr id="85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144794" y="131798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50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9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4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14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7" dur="1954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2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3" dur="1327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2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0" dur="1303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vol="80000">
                <p:cTn id="2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7" dur="1187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3" dur="1476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audio>
              <p:cMediaNode vol="80000">
                <p:cTn id="2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9" dur="1791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audio>
              <p:cMediaNode vol="80000">
                <p:cTn id="3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5" dur="1327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audio>
              <p:cMediaNode vol="80000">
                <p:cTn id="3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  <p:audio>
              <p:cMediaNode vol="80000">
                <p:cTn id="3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8" grpId="2" animBg="1"/>
      <p:bldP spid="59" grpId="0" animBg="1"/>
      <p:bldP spid="69" grpId="0" animBg="1"/>
      <p:bldP spid="70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8" name="Rounded Rectangle 47"/>
          <p:cNvSpPr/>
          <p:nvPr/>
        </p:nvSpPr>
        <p:spPr>
          <a:xfrm>
            <a:off x="11049954" y="194588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338289" y="193482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Rounded Rectangle 50"/>
          <p:cNvSpPr/>
          <p:nvPr/>
        </p:nvSpPr>
        <p:spPr>
          <a:xfrm>
            <a:off x="9599073" y="193482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889427" y="193482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8189865" y="193482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4" name="Smiley Face 53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TextBox 63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9932" y="2876938"/>
            <a:ext cx="2353079" cy="2353079"/>
          </a:xfrm>
          <a:prstGeom prst="rect">
            <a:avLst/>
          </a:prstGeom>
        </p:spPr>
      </p:pic>
      <p:graphicFrame>
        <p:nvGraphicFramePr>
          <p:cNvPr id="74" name="Table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224053"/>
              </p:ext>
            </p:extLst>
          </p:nvPr>
        </p:nvGraphicFramePr>
        <p:xfrm>
          <a:off x="8179537" y="1956937"/>
          <a:ext cx="3576980" cy="92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9357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09073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19944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4303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4303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92000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pic>
        <p:nvPicPr>
          <p:cNvPr id="4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28119" y="2974698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222257" y="1368153"/>
            <a:ext cx="505862" cy="505862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971800" y="1371813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695429" y="1386652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472789" y="1386652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187650" y="136815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9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5" dur="186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>
              <p:cMediaNode vol="80000">
                <p:cTn id="2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6" dur="1303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2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3" dur="1303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9" dur="1303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5" dur="875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72" y="714684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519626"/>
              </p:ext>
            </p:extLst>
          </p:nvPr>
        </p:nvGraphicFramePr>
        <p:xfrm>
          <a:off x="7063593" y="1657928"/>
          <a:ext cx="190835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003">
                  <a:extLst>
                    <a:ext uri="{9D8B030D-6E8A-4147-A177-3AD203B41FA5}">
                      <a16:colId xmlns:a16="http://schemas.microsoft.com/office/drawing/2014/main" val="999971082"/>
                    </a:ext>
                  </a:extLst>
                </a:gridCol>
                <a:gridCol w="674255">
                  <a:extLst>
                    <a:ext uri="{9D8B030D-6E8A-4147-A177-3AD203B41FA5}">
                      <a16:colId xmlns:a16="http://schemas.microsoft.com/office/drawing/2014/main" val="1716589854"/>
                    </a:ext>
                  </a:extLst>
                </a:gridCol>
                <a:gridCol w="583096">
                  <a:extLst>
                    <a:ext uri="{9D8B030D-6E8A-4147-A177-3AD203B41FA5}">
                      <a16:colId xmlns:a16="http://schemas.microsoft.com/office/drawing/2014/main" val="503687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lv-LV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3323563"/>
                  </a:ext>
                </a:extLst>
              </a:tr>
            </a:tbl>
          </a:graphicData>
        </a:graphic>
      </p:graphicFrame>
      <p:sp>
        <p:nvSpPr>
          <p:cNvPr id="47" name="Rounded Rectangle 46"/>
          <p:cNvSpPr/>
          <p:nvPr/>
        </p:nvSpPr>
        <p:spPr>
          <a:xfrm>
            <a:off x="7037316" y="163021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7727373" y="163021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393652" y="163021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9" name="Smiley Face 8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Smiley Face 51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5" name="TextBox 4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4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830046" y="3300462"/>
            <a:ext cx="487363" cy="487363"/>
          </a:xfrm>
          <a:prstGeom prst="rect">
            <a:avLst/>
          </a:prstGeom>
        </p:spPr>
      </p:pic>
      <p:pic>
        <p:nvPicPr>
          <p:cNvPr id="1026" name="Picture 2" descr="Tiek uzskatīts ka pirms tam... Autors: Prāta Darbnīca Ja tev ir zilas acis – iepazīsties ar savu senci.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8118" y="2780147"/>
            <a:ext cx="2274579" cy="149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104349" y="1121904"/>
            <a:ext cx="600363" cy="600363"/>
          </a:xfrm>
          <a:prstGeom prst="rect">
            <a:avLst/>
          </a:prstGeom>
        </p:spPr>
      </p:pic>
      <p:pic>
        <p:nvPicPr>
          <p:cNvPr id="70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775562" y="1113639"/>
            <a:ext cx="622512" cy="622512"/>
          </a:xfrm>
          <a:prstGeom prst="rect">
            <a:avLst/>
          </a:prstGeom>
        </p:spPr>
      </p:pic>
      <p:pic>
        <p:nvPicPr>
          <p:cNvPr id="71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469849" y="1097746"/>
            <a:ext cx="615389" cy="61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73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03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1327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audio>
              <p:cMediaNode vol="80000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8" dur="1327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audio>
              <p:cMediaNode vol="80000">
                <p:cTn id="2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2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8" grpId="2" animBg="1"/>
      <p:bldP spid="5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range Butterfly Tie by KUMU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1880" y="3358945"/>
            <a:ext cx="2030021" cy="168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5898701" y="2021835"/>
            <a:ext cx="680076" cy="92163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7381209" y="2021835"/>
            <a:ext cx="680076" cy="9065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1187650" y="2029679"/>
            <a:ext cx="680076" cy="9065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784181"/>
              </p:ext>
            </p:extLst>
          </p:nvPr>
        </p:nvGraphicFramePr>
        <p:xfrm>
          <a:off x="5889200" y="2023112"/>
          <a:ext cx="6016015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3267">
                  <a:extLst>
                    <a:ext uri="{9D8B030D-6E8A-4147-A177-3AD203B41FA5}">
                      <a16:colId xmlns:a16="http://schemas.microsoft.com/office/drawing/2014/main" val="3226947898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628221240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2358858120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1351132398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240734516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500976484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1456685712"/>
                    </a:ext>
                  </a:extLst>
                </a:gridCol>
                <a:gridCol w="758964">
                  <a:extLst>
                    <a:ext uri="{9D8B030D-6E8A-4147-A177-3AD203B41FA5}">
                      <a16:colId xmlns:a16="http://schemas.microsoft.com/office/drawing/2014/main" val="5471018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438716"/>
                  </a:ext>
                </a:extLst>
              </a:tr>
            </a:tbl>
          </a:graphicData>
        </a:graphic>
      </p:graphicFrame>
      <p:sp>
        <p:nvSpPr>
          <p:cNvPr id="51" name="Rounded Rectangle 50"/>
          <p:cNvSpPr/>
          <p:nvPr/>
        </p:nvSpPr>
        <p:spPr>
          <a:xfrm>
            <a:off x="6645626" y="2021835"/>
            <a:ext cx="680076" cy="9011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6" name="Rounded Rectangle 45"/>
          <p:cNvSpPr/>
          <p:nvPr/>
        </p:nvSpPr>
        <p:spPr>
          <a:xfrm>
            <a:off x="8149970" y="2029679"/>
            <a:ext cx="680076" cy="90655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0" name="Rounded Rectangle 49"/>
          <p:cNvSpPr/>
          <p:nvPr/>
        </p:nvSpPr>
        <p:spPr>
          <a:xfrm>
            <a:off x="8897208" y="2021835"/>
            <a:ext cx="680076" cy="9065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9661303" y="2029679"/>
            <a:ext cx="680076" cy="90655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10434046" y="2029679"/>
            <a:ext cx="680076" cy="90655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4" name="Table 53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5" name="Smiley Face 54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Smiley Face 63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TextBox 6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8830046" y="3199599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955116" y="1528517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6763476" y="1528516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7526513" y="1535110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8263193" y="1524477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9068375" y="1533833"/>
            <a:ext cx="487363" cy="487363"/>
          </a:xfrm>
          <a:prstGeom prst="rect">
            <a:avLst/>
          </a:prstGeom>
        </p:spPr>
      </p:pic>
      <p:pic>
        <p:nvPicPr>
          <p:cNvPr id="81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9786006" y="1524476"/>
            <a:ext cx="487363" cy="487363"/>
          </a:xfrm>
          <a:prstGeom prst="rect">
            <a:avLst/>
          </a:prstGeom>
        </p:spPr>
      </p:pic>
      <p:pic>
        <p:nvPicPr>
          <p:cNvPr id="82" name="Recorded Sound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0571270" y="1541039"/>
            <a:ext cx="487363" cy="487363"/>
          </a:xfrm>
          <a:prstGeom prst="rect">
            <a:avLst/>
          </a:prstGeom>
        </p:spPr>
      </p:pic>
      <p:pic>
        <p:nvPicPr>
          <p:cNvPr id="83" name="Recorded Sound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1323121" y="153383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4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9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19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6" dur="1350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2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3" dur="1476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9" dur="1118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5" dur="875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1" dur="1582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audio>
              <p:cMediaNode vol="80000">
                <p:cTn id="2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7" dur="909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audio>
              <p:cMediaNode vol="80000">
                <p:cTn id="2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3" dur="1327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audio>
              <p:cMediaNode vol="80000">
                <p:cTn id="3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6" grpId="0" animBg="1"/>
      <p:bldP spid="39" grpId="0" animBg="1"/>
      <p:bldP spid="40" grpId="0" animBg="1"/>
      <p:bldP spid="41" grpId="0" animBg="1"/>
      <p:bldP spid="42" grpId="0" animBg="1"/>
      <p:bldP spid="47" grpId="1" animBg="1"/>
      <p:bldP spid="48" grpId="0" animBg="1"/>
      <p:bldP spid="49" grpId="0" animBg="1"/>
      <p:bldP spid="51" grpId="1" animBg="1"/>
      <p:bldP spid="46" grpId="1" animBg="1"/>
      <p:bldP spid="50" grpId="0" animBg="1"/>
      <p:bldP spid="52" grpId="0" animBg="1"/>
      <p:bldP spid="53" grpId="0" animBg="1"/>
      <p:bldP spid="53" grpId="1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9685919" y="2006901"/>
            <a:ext cx="680076" cy="8987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399604" y="1992268"/>
            <a:ext cx="680076" cy="92300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976359" y="1992268"/>
            <a:ext cx="680076" cy="94366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1109164" y="1992268"/>
            <a:ext cx="680076" cy="92544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8247096" y="198393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160359"/>
              </p:ext>
            </p:extLst>
          </p:nvPr>
        </p:nvGraphicFramePr>
        <p:xfrm>
          <a:off x="8240580" y="2006901"/>
          <a:ext cx="3582269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0391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10121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21009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311509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graphicFrame>
        <p:nvGraphicFramePr>
          <p:cNvPr id="50" name="Table 49"/>
          <p:cNvGraphicFramePr>
            <a:graphicFrameLocks noGrp="1"/>
          </p:cNvGraphicFramePr>
          <p:nvPr>
            <p:extLst/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1" name="Smiley Face 50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TextBox 62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643" y="3162576"/>
            <a:ext cx="2461087" cy="1844333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152145" y="3012452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343452" y="1494137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073728" y="1486297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858626" y="1485753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495960" y="1493422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225223" y="151222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9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21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6" dur="1476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2" dur="1257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8" dur="1476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4" dur="1582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0" dur="1327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8" grpId="1" animBg="1"/>
      <p:bldP spid="49" grpId="0" animBg="1"/>
      <p:bldP spid="52" grpId="0" animBg="1"/>
      <p:bldP spid="53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1" grpId="2" animBg="1"/>
      <p:bldP spid="6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9847627" y="1893603"/>
            <a:ext cx="680076" cy="89930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567716" y="1882642"/>
            <a:ext cx="680076" cy="91026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9127538" y="1893603"/>
            <a:ext cx="680076" cy="88587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1287805" y="1893603"/>
            <a:ext cx="680076" cy="9144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8413114" y="1905902"/>
            <a:ext cx="680076" cy="87424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903273"/>
              </p:ext>
            </p:extLst>
          </p:nvPr>
        </p:nvGraphicFramePr>
        <p:xfrm>
          <a:off x="8407449" y="1893603"/>
          <a:ext cx="3582269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0391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10121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21009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311509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Ū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graphicFrame>
        <p:nvGraphicFramePr>
          <p:cNvPr id="50" name="Table 49"/>
          <p:cNvGraphicFramePr>
            <a:graphicFrameLocks noGrp="1"/>
          </p:cNvGraphicFramePr>
          <p:nvPr>
            <p:extLst/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1" name="Smiley Face 50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TextBox 62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640702" y="2947073"/>
            <a:ext cx="487363" cy="487363"/>
          </a:xfrm>
          <a:prstGeom prst="rect">
            <a:avLst/>
          </a:prstGeom>
        </p:spPr>
      </p:pic>
      <p:pic>
        <p:nvPicPr>
          <p:cNvPr id="3074" name="Picture 2" descr="Ūdensapgādes dziļurbuma ierīkošana nekustamajā īpašumā Jelgavas ielā 16,  Saldū, Saldus novadā – Saldus namu pārvald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1504" y="2848533"/>
            <a:ext cx="2618187" cy="147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525407" y="1406240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262831" y="1395279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993633" y="1421301"/>
            <a:ext cx="487363" cy="431772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0725761" y="1407380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446080" y="142130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05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4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1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6" dur="118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>
                <p:cTn id="2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3" dur="87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9" dur="1582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5" dur="1327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8" grpId="1" animBg="1"/>
      <p:bldP spid="49" grpId="0" animBg="1"/>
      <p:bldP spid="52" grpId="0" animBg="1"/>
      <p:bldP spid="53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1" grpId="2" animBg="1"/>
      <p:bldP spid="6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9618179" y="1785258"/>
            <a:ext cx="680076" cy="888976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320815" y="1775264"/>
            <a:ext cx="680076" cy="89896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896242" y="1775264"/>
            <a:ext cx="680076" cy="90622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1053355" y="1790694"/>
            <a:ext cx="680076" cy="88353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8183003" y="1763785"/>
            <a:ext cx="680076" cy="90252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013376"/>
              </p:ext>
            </p:extLst>
          </p:nvPr>
        </p:nvGraphicFramePr>
        <p:xfrm>
          <a:off x="8176688" y="1775264"/>
          <a:ext cx="3582269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0391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10121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21009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311509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384" y="2780147"/>
            <a:ext cx="2855772" cy="2381835"/>
          </a:xfrm>
          <a:prstGeom prst="rect">
            <a:avLst/>
          </a:prstGeom>
        </p:spPr>
      </p:pic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1" name="Smiley Face 50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TextBox 62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4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920086" y="2934742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352417" y="1297895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992598" y="1313300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750194" y="1297895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45495" y="1313300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146338" y="1351207"/>
            <a:ext cx="487363" cy="43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2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9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4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0" dur="1851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2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1453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>
                <p:cTn id="2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3" dur="1118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875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1" grpId="2" animBg="1"/>
      <p:bldP spid="6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8936887" y="186329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330620" y="186329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1028761" y="186329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049745"/>
              </p:ext>
            </p:extLst>
          </p:nvPr>
        </p:nvGraphicFramePr>
        <p:xfrm>
          <a:off x="7528670" y="1908969"/>
          <a:ext cx="4202350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5518">
                  <a:extLst>
                    <a:ext uri="{9D8B030D-6E8A-4147-A177-3AD203B41FA5}">
                      <a16:colId xmlns:a16="http://schemas.microsoft.com/office/drawing/2014/main" val="2448561288"/>
                    </a:ext>
                  </a:extLst>
                </a:gridCol>
                <a:gridCol w="695266">
                  <a:extLst>
                    <a:ext uri="{9D8B030D-6E8A-4147-A177-3AD203B41FA5}">
                      <a16:colId xmlns:a16="http://schemas.microsoft.com/office/drawing/2014/main" val="4180586836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985315167"/>
                    </a:ext>
                  </a:extLst>
                </a:gridCol>
                <a:gridCol w="719847">
                  <a:extLst>
                    <a:ext uri="{9D8B030D-6E8A-4147-A177-3AD203B41FA5}">
                      <a16:colId xmlns:a16="http://schemas.microsoft.com/office/drawing/2014/main" val="2319365194"/>
                    </a:ext>
                  </a:extLst>
                </a:gridCol>
                <a:gridCol w="680936">
                  <a:extLst>
                    <a:ext uri="{9D8B030D-6E8A-4147-A177-3AD203B41FA5}">
                      <a16:colId xmlns:a16="http://schemas.microsoft.com/office/drawing/2014/main" val="736417824"/>
                    </a:ext>
                  </a:extLst>
                </a:gridCol>
                <a:gridCol w="700392">
                  <a:extLst>
                    <a:ext uri="{9D8B030D-6E8A-4147-A177-3AD203B41FA5}">
                      <a16:colId xmlns:a16="http://schemas.microsoft.com/office/drawing/2014/main" val="2081087621"/>
                    </a:ext>
                  </a:extLst>
                </a:gridCol>
              </a:tblGrid>
              <a:tr h="360696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165307"/>
                  </a:ext>
                </a:extLst>
              </a:tr>
            </a:tbl>
          </a:graphicData>
        </a:graphic>
      </p:graphicFrame>
      <p:sp>
        <p:nvSpPr>
          <p:cNvPr id="51" name="Rounded Rectangle 50"/>
          <p:cNvSpPr/>
          <p:nvPr/>
        </p:nvSpPr>
        <p:spPr>
          <a:xfrm>
            <a:off x="8239889" y="189360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9629845" y="186329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7532299" y="1895114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4" name="Smiley Face 53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TextBox 63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815099" y="2962072"/>
            <a:ext cx="487363" cy="487363"/>
          </a:xfrm>
          <a:prstGeom prst="rect">
            <a:avLst/>
          </a:prstGeom>
        </p:spPr>
      </p:pic>
      <p:pic>
        <p:nvPicPr>
          <p:cNvPr id="4098" name="Picture 2" descr="Kas ir zibens? - Spoki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322" y="2962072"/>
            <a:ext cx="2938044" cy="220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571417" y="1352254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291975" y="1360414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008730" y="1370805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707149" y="1350532"/>
            <a:ext cx="487363" cy="487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0434639" y="1360414"/>
            <a:ext cx="487363" cy="487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1125117" y="13708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9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5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6" dur="16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2" dur="113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8" dur="909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2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5" dur="875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1" dur="1582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7" dur="1327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2" t="4357" b="7813"/>
          <a:stretch/>
        </p:blipFill>
        <p:spPr>
          <a:xfrm>
            <a:off x="8596849" y="3102536"/>
            <a:ext cx="3064994" cy="23653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9607817" y="2041143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318201" y="2048070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897433" y="205499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1052525" y="2048070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8176688" y="2066543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242441"/>
              </p:ext>
            </p:extLst>
          </p:nvPr>
        </p:nvGraphicFramePr>
        <p:xfrm>
          <a:off x="8176688" y="2068852"/>
          <a:ext cx="3582269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0391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10121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21009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311509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Ž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graphicFrame>
        <p:nvGraphicFramePr>
          <p:cNvPr id="50" name="Table 49"/>
          <p:cNvGraphicFramePr>
            <a:graphicFrameLocks noGrp="1"/>
          </p:cNvGraphicFramePr>
          <p:nvPr>
            <p:extLst/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1" name="Smiley Face 50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TextBox 62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586949" y="2856196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220935" y="1518368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993789" y="1542234"/>
            <a:ext cx="487363" cy="487363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679827" y="1542233"/>
            <a:ext cx="487363" cy="487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414557" y="1559552"/>
            <a:ext cx="487363" cy="487363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124941" y="15676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4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9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15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6" dur="932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2" dur="1476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8" dur="1118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4" dur="1615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2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7" grpId="0" animBg="1"/>
      <p:bldP spid="48" grpId="0" animBg="1"/>
      <p:bldP spid="48" grpId="1" animBg="1"/>
      <p:bldP spid="49" grpId="0" animBg="1"/>
      <p:bldP spid="52" grpId="0" animBg="1"/>
      <p:bldP spid="53" grpId="1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1" grpId="2" animBg="1"/>
      <p:bldP spid="6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sz="half" idx="2"/>
          </p:nvPr>
        </p:nvSpPr>
        <p:spPr bwMode="auto">
          <a:xfrm>
            <a:off x="6924965" y="2168735"/>
            <a:ext cx="4204460" cy="4108817"/>
          </a:xfrm>
          <a:prstGeom prst="rect">
            <a:avLst/>
          </a:prstGeom>
          <a:solidFill>
            <a:srgbClr val="FFE7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altLang="lv-LV" sz="2500" b="0" i="0" u="none" strike="noStrike" cap="none" normalizeH="0" baseline="0" dirty="0" smtClean="0">
                <a:ln>
                  <a:noFill/>
                </a:ln>
                <a:solidFill>
                  <a:srgbClr val="6622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BURI, BURI – BURTIŅI</a:t>
            </a:r>
            <a:endParaRPr kumimoji="0" lang="lv-LV" altLang="lv-LV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altLang="lv-LV" sz="2500" b="0" i="0" u="none" strike="noStrike" cap="none" normalizeH="0" baseline="0" dirty="0" smtClean="0">
                <a:ln>
                  <a:noFill/>
                </a:ln>
                <a:solidFill>
                  <a:srgbClr val="6622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JĀ, JĀ, JĀ!</a:t>
            </a:r>
            <a:endParaRPr kumimoji="0" lang="lv-LV" altLang="lv-LV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altLang="lv-LV" sz="2500" b="0" i="0" u="none" strike="noStrike" cap="none" normalizeH="0" baseline="0" dirty="0" smtClean="0">
                <a:ln>
                  <a:noFill/>
                </a:ln>
                <a:solidFill>
                  <a:srgbClr val="6622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TĀS IR BURVJU DURTIŅAS,</a:t>
            </a:r>
            <a:endParaRPr kumimoji="0" lang="lv-LV" altLang="lv-LV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altLang="lv-LV" sz="2500" b="0" i="0" u="none" strike="noStrike" cap="none" normalizeH="0" baseline="0" dirty="0" smtClean="0">
                <a:ln>
                  <a:noFill/>
                </a:ln>
                <a:solidFill>
                  <a:srgbClr val="6622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 KURĀM IEIET VAR</a:t>
            </a:r>
            <a:endParaRPr kumimoji="0" lang="lv-LV" altLang="lv-LV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altLang="lv-LV" sz="2500" b="0" i="0" u="none" strike="noStrike" cap="none" normalizeH="0" baseline="0" dirty="0" smtClean="0">
                <a:ln>
                  <a:noFill/>
                </a:ln>
                <a:solidFill>
                  <a:srgbClr val="6622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GRĀMATĀ.</a:t>
            </a:r>
            <a:endParaRPr kumimoji="0" lang="lv-LV" altLang="lv-LV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altLang="lv-LV" sz="2500" b="0" i="0" u="none" strike="noStrike" cap="none" normalizeH="0" baseline="0" dirty="0" smtClean="0">
                <a:ln>
                  <a:noFill/>
                </a:ln>
                <a:solidFill>
                  <a:srgbClr val="6622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JA TU PROTI SLĒGT</a:t>
            </a:r>
            <a:endParaRPr kumimoji="0" lang="lv-LV" altLang="lv-LV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altLang="lv-LV" sz="2500" b="0" i="0" u="none" strike="noStrike" cap="none" normalizeH="0" baseline="0" dirty="0" smtClean="0">
                <a:ln>
                  <a:noFill/>
                </a:ln>
                <a:solidFill>
                  <a:srgbClr val="6622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VISAS TRĪSDESMIT TRĪS,</a:t>
            </a:r>
            <a:endParaRPr kumimoji="0" lang="lv-LV" altLang="lv-LV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altLang="lv-LV" sz="2500" b="0" i="0" u="none" strike="noStrike" cap="none" normalizeH="0" baseline="0" dirty="0" smtClean="0">
                <a:ln>
                  <a:noFill/>
                </a:ln>
                <a:solidFill>
                  <a:srgbClr val="6622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TAD NĀC MAN LĪDZ!</a:t>
            </a:r>
            <a:endParaRPr kumimoji="0" lang="lv-LV" altLang="lv-LV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lv-LV" altLang="lv-LV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lv-LV" altLang="lv-LV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lv-LV" altLang="lv-LV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Action Button: Home 9">
            <a:hlinkClick r:id="" action="ppaction://hlinkshowjump?jump=firstslide" highlightClick="1"/>
          </p:cNvPr>
          <p:cNvSpPr/>
          <p:nvPr/>
        </p:nvSpPr>
        <p:spPr>
          <a:xfrm>
            <a:off x="10233498" y="184825"/>
            <a:ext cx="1575881" cy="121595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37" y="1125322"/>
            <a:ext cx="5181600" cy="3886200"/>
          </a:xfrm>
        </p:spPr>
      </p:pic>
      <p:sp>
        <p:nvSpPr>
          <p:cNvPr id="4" name="Rectangle 3"/>
          <p:cNvSpPr/>
          <p:nvPr/>
        </p:nvSpPr>
        <p:spPr>
          <a:xfrm>
            <a:off x="1928112" y="4549857"/>
            <a:ext cx="30202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lv-LV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MALACIS!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6518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244213" y="172238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8817061" y="172238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088234" y="172238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0975168" y="1722384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9518588" y="172238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132598"/>
              </p:ext>
            </p:extLst>
          </p:nvPr>
        </p:nvGraphicFramePr>
        <p:xfrm>
          <a:off x="8089097" y="1750096"/>
          <a:ext cx="3582269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0391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10121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21009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311509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Ā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5" t="16490" r="13083" b="9651"/>
          <a:stretch/>
        </p:blipFill>
        <p:spPr>
          <a:xfrm>
            <a:off x="9533689" y="3147096"/>
            <a:ext cx="2333686" cy="2160327"/>
          </a:xfrm>
          <a:prstGeom prst="rect">
            <a:avLst/>
          </a:prstGeom>
        </p:spPr>
      </p:pic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1" name="Smiley Face 50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TextBox 62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498659" y="3196474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132436" y="1176386"/>
            <a:ext cx="633746" cy="633746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908940" y="1152724"/>
            <a:ext cx="633746" cy="633746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615093" y="1166299"/>
            <a:ext cx="643833" cy="64383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337621" y="1161549"/>
            <a:ext cx="616096" cy="616096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053861" y="1143284"/>
            <a:ext cx="620184" cy="62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5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88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55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16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>
                <p:cTn id="2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8" dur="909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4" dur="1303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0" dur="1327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1" grpId="2" animBg="1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970862" y="174226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267656" y="173444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9578200" y="174226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471158"/>
              </p:ext>
            </p:extLst>
          </p:nvPr>
        </p:nvGraphicFramePr>
        <p:xfrm>
          <a:off x="7469016" y="1776039"/>
          <a:ext cx="4202350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5518">
                  <a:extLst>
                    <a:ext uri="{9D8B030D-6E8A-4147-A177-3AD203B41FA5}">
                      <a16:colId xmlns:a16="http://schemas.microsoft.com/office/drawing/2014/main" val="2448561288"/>
                    </a:ext>
                  </a:extLst>
                </a:gridCol>
                <a:gridCol w="695266">
                  <a:extLst>
                    <a:ext uri="{9D8B030D-6E8A-4147-A177-3AD203B41FA5}">
                      <a16:colId xmlns:a16="http://schemas.microsoft.com/office/drawing/2014/main" val="4180586836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985315167"/>
                    </a:ext>
                  </a:extLst>
                </a:gridCol>
                <a:gridCol w="719847">
                  <a:extLst>
                    <a:ext uri="{9D8B030D-6E8A-4147-A177-3AD203B41FA5}">
                      <a16:colId xmlns:a16="http://schemas.microsoft.com/office/drawing/2014/main" val="2319365194"/>
                    </a:ext>
                  </a:extLst>
                </a:gridCol>
                <a:gridCol w="680936">
                  <a:extLst>
                    <a:ext uri="{9D8B030D-6E8A-4147-A177-3AD203B41FA5}">
                      <a16:colId xmlns:a16="http://schemas.microsoft.com/office/drawing/2014/main" val="736417824"/>
                    </a:ext>
                  </a:extLst>
                </a:gridCol>
                <a:gridCol w="700392">
                  <a:extLst>
                    <a:ext uri="{9D8B030D-6E8A-4147-A177-3AD203B41FA5}">
                      <a16:colId xmlns:a16="http://schemas.microsoft.com/office/drawing/2014/main" val="2081087621"/>
                    </a:ext>
                  </a:extLst>
                </a:gridCol>
              </a:tblGrid>
              <a:tr h="360696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165307"/>
                  </a:ext>
                </a:extLst>
              </a:tr>
            </a:tbl>
          </a:graphicData>
        </a:graphic>
      </p:graphicFrame>
      <p:sp>
        <p:nvSpPr>
          <p:cNvPr id="51" name="Rounded Rectangle 50"/>
          <p:cNvSpPr/>
          <p:nvPr/>
        </p:nvSpPr>
        <p:spPr>
          <a:xfrm>
            <a:off x="8859923" y="175468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156717" y="176681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7449843" y="176681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4" name="Smiley Face 53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TextBox 63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802" y="3040307"/>
            <a:ext cx="1952625" cy="2343150"/>
          </a:xfrm>
          <a:prstGeom prst="rect">
            <a:avLst/>
          </a:prstGeom>
        </p:spPr>
      </p:pic>
      <p:pic>
        <p:nvPicPr>
          <p:cNvPr id="4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262831" y="3330440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472338" y="1186690"/>
            <a:ext cx="620515" cy="620515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244419" y="1183369"/>
            <a:ext cx="600363" cy="600363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909469" y="1176675"/>
            <a:ext cx="630530" cy="630530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599540" y="1160566"/>
            <a:ext cx="637775" cy="637775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0328806" y="1175246"/>
            <a:ext cx="598148" cy="598148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1008882" y="1151426"/>
            <a:ext cx="615389" cy="61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16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55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9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2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0" fill="hold">
                      <p:stCondLst>
                        <p:cond delay="0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8" dur="1698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2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 vol="80000">
                <p:cTn id="2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1303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2" dur="909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8" dur="1582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4" dur="1327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8" grpId="1" animBg="1"/>
      <p:bldP spid="49" grpId="0" animBg="1"/>
      <p:bldP spid="51" grpId="0" animBg="1"/>
      <p:bldP spid="52" grpId="0" animBg="1"/>
      <p:bldP spid="53" grpId="0" animBg="1"/>
      <p:bldP spid="53" grpId="1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9654463" y="1644630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375925" y="1657643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8919829" y="165125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1090321" y="165125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8210748" y="1642202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141240"/>
              </p:ext>
            </p:extLst>
          </p:nvPr>
        </p:nvGraphicFramePr>
        <p:xfrm>
          <a:off x="8210748" y="1673763"/>
          <a:ext cx="3582269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0391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10121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21009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</a:tblGrid>
              <a:tr h="311509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Ā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661" y="2780147"/>
            <a:ext cx="1752600" cy="2619375"/>
          </a:xfrm>
          <a:prstGeom prst="rect">
            <a:avLst/>
          </a:prstGeom>
        </p:spPr>
      </p:pic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1" name="Smiley Face 50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TextBox 62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40702" y="2890098"/>
            <a:ext cx="487363" cy="487363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113994" y="1041503"/>
            <a:ext cx="615389" cy="615389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920998" y="1058250"/>
            <a:ext cx="633746" cy="633746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701836" y="1034213"/>
            <a:ext cx="616096" cy="616096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268097" y="1044788"/>
            <a:ext cx="622512" cy="622512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388908" y="1059362"/>
            <a:ext cx="593364" cy="59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93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688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03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0" dur="160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6" dur="132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>
              <p:cMediaNode vol="80000">
                <p:cTn id="2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3" dur="1303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2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2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0" dur="909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1" grpId="2" animBg="1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7387391" y="179406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8105660" y="179406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6685288" y="1807923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Rounded Rectangle 50"/>
          <p:cNvSpPr/>
          <p:nvPr/>
        </p:nvSpPr>
        <p:spPr>
          <a:xfrm>
            <a:off x="8832693" y="179406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11005028" y="1794067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9550962" y="1779343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5894"/>
              </p:ext>
            </p:extLst>
          </p:nvPr>
        </p:nvGraphicFramePr>
        <p:xfrm>
          <a:off x="6679091" y="1821778"/>
          <a:ext cx="5033017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0391">
                  <a:extLst>
                    <a:ext uri="{9D8B030D-6E8A-4147-A177-3AD203B41FA5}">
                      <a16:colId xmlns:a16="http://schemas.microsoft.com/office/drawing/2014/main" val="2570108522"/>
                    </a:ext>
                  </a:extLst>
                </a:gridCol>
                <a:gridCol w="710121">
                  <a:extLst>
                    <a:ext uri="{9D8B030D-6E8A-4147-A177-3AD203B41FA5}">
                      <a16:colId xmlns:a16="http://schemas.microsoft.com/office/drawing/2014/main" val="4159744668"/>
                    </a:ext>
                  </a:extLst>
                </a:gridCol>
                <a:gridCol w="721009">
                  <a:extLst>
                    <a:ext uri="{9D8B030D-6E8A-4147-A177-3AD203B41FA5}">
                      <a16:colId xmlns:a16="http://schemas.microsoft.com/office/drawing/2014/main" val="3654676614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3372789777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2483825949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4083419869"/>
                    </a:ext>
                  </a:extLst>
                </a:gridCol>
                <a:gridCol w="725374">
                  <a:extLst>
                    <a:ext uri="{9D8B030D-6E8A-4147-A177-3AD203B41FA5}">
                      <a16:colId xmlns:a16="http://schemas.microsoft.com/office/drawing/2014/main" val="2414809292"/>
                    </a:ext>
                  </a:extLst>
                </a:gridCol>
              </a:tblGrid>
              <a:tr h="311509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Č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041170"/>
                  </a:ext>
                </a:extLst>
              </a:tr>
            </a:tbl>
          </a:graphicData>
        </a:graphic>
      </p:graphicFrame>
      <p:sp>
        <p:nvSpPr>
          <p:cNvPr id="50" name="Rounded Rectangle 49"/>
          <p:cNvSpPr/>
          <p:nvPr/>
        </p:nvSpPr>
        <p:spPr>
          <a:xfrm>
            <a:off x="10277995" y="181475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314115"/>
              </p:ext>
            </p:extLst>
          </p:nvPr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5" name="Smiley Face 54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Smiley Face 63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5" name="TextBox 64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385712" y="2960635"/>
            <a:ext cx="487363" cy="487363"/>
          </a:xfrm>
          <a:prstGeom prst="rect">
            <a:avLst/>
          </a:prstGeom>
        </p:spPr>
      </p:pic>
      <p:pic>
        <p:nvPicPr>
          <p:cNvPr id="2054" name="Picture 6" descr="Dzeltenās priedes čiekurs – Stādaudzētava Dimzas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2" t="27644" r="39148" b="25010"/>
          <a:stretch/>
        </p:blipFill>
        <p:spPr bwMode="auto">
          <a:xfrm>
            <a:off x="10041650" y="2873848"/>
            <a:ext cx="1987242" cy="225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696092" y="1179177"/>
            <a:ext cx="635578" cy="635578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51990" y="1174797"/>
            <a:ext cx="633125" cy="633125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77023" y="1194796"/>
            <a:ext cx="626982" cy="626982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604056" y="1186107"/>
            <a:ext cx="610504" cy="610504"/>
          </a:xfrm>
          <a:prstGeom prst="rect">
            <a:avLst/>
          </a:prstGeom>
        </p:spPr>
      </p:pic>
      <p:pic>
        <p:nvPicPr>
          <p:cNvPr id="80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10321843" y="1172961"/>
            <a:ext cx="656181" cy="656181"/>
          </a:xfrm>
          <a:prstGeom prst="rect">
            <a:avLst/>
          </a:prstGeom>
        </p:spPr>
      </p:pic>
      <p:pic>
        <p:nvPicPr>
          <p:cNvPr id="81" name="Recorded Sound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11073341" y="1201592"/>
            <a:ext cx="620184" cy="620184"/>
          </a:xfrm>
          <a:prstGeom prst="rect">
            <a:avLst/>
          </a:prstGeom>
        </p:spPr>
      </p:pic>
      <p:pic>
        <p:nvPicPr>
          <p:cNvPr id="82" name="Recorded Sound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7402257" y="1177613"/>
            <a:ext cx="593364" cy="59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8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186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5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1" fill="hold">
                      <p:stCondLst>
                        <p:cond delay="0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18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1" dur="875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audio>
              <p:cMediaNode vol="80000">
                <p:cTn id="2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7" dur="1615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audio>
              <p:cMediaNode vol="80000">
                <p:cTn id="2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79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" fill="hold">
                      <p:stCondLst>
                        <p:cond delay="0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3" dur="1476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9" dur="1118" fill="hold"/>
                                        <p:tgtEl>
                                          <p:spTgt spid="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audio>
              <p:cMediaNode vol="80000">
                <p:cTn id="2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5" dur="1327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audio>
              <p:cMediaNode vol="80000">
                <p:cTn id="2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1" dur="909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audio>
              <p:cMediaNode vol="80000">
                <p:cTn id="3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3" grpId="1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1" animBg="1"/>
      <p:bldP spid="33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0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3" grpId="2" animBg="1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29" y="618837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998305" y="179864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10281273" y="179864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9578463" y="180081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083575"/>
              </p:ext>
            </p:extLst>
          </p:nvPr>
        </p:nvGraphicFramePr>
        <p:xfrm>
          <a:off x="7469016" y="1800419"/>
          <a:ext cx="4202350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5518">
                  <a:extLst>
                    <a:ext uri="{9D8B030D-6E8A-4147-A177-3AD203B41FA5}">
                      <a16:colId xmlns:a16="http://schemas.microsoft.com/office/drawing/2014/main" val="2448561288"/>
                    </a:ext>
                  </a:extLst>
                </a:gridCol>
                <a:gridCol w="695266">
                  <a:extLst>
                    <a:ext uri="{9D8B030D-6E8A-4147-A177-3AD203B41FA5}">
                      <a16:colId xmlns:a16="http://schemas.microsoft.com/office/drawing/2014/main" val="4180586836"/>
                    </a:ext>
                  </a:extLst>
                </a:gridCol>
                <a:gridCol w="700391">
                  <a:extLst>
                    <a:ext uri="{9D8B030D-6E8A-4147-A177-3AD203B41FA5}">
                      <a16:colId xmlns:a16="http://schemas.microsoft.com/office/drawing/2014/main" val="985315167"/>
                    </a:ext>
                  </a:extLst>
                </a:gridCol>
                <a:gridCol w="719847">
                  <a:extLst>
                    <a:ext uri="{9D8B030D-6E8A-4147-A177-3AD203B41FA5}">
                      <a16:colId xmlns:a16="http://schemas.microsoft.com/office/drawing/2014/main" val="2319365194"/>
                    </a:ext>
                  </a:extLst>
                </a:gridCol>
                <a:gridCol w="680936">
                  <a:extLst>
                    <a:ext uri="{9D8B030D-6E8A-4147-A177-3AD203B41FA5}">
                      <a16:colId xmlns:a16="http://schemas.microsoft.com/office/drawing/2014/main" val="736417824"/>
                    </a:ext>
                  </a:extLst>
                </a:gridCol>
                <a:gridCol w="700392">
                  <a:extLst>
                    <a:ext uri="{9D8B030D-6E8A-4147-A177-3AD203B41FA5}">
                      <a16:colId xmlns:a16="http://schemas.microsoft.com/office/drawing/2014/main" val="2081087621"/>
                    </a:ext>
                  </a:extLst>
                </a:gridCol>
              </a:tblGrid>
              <a:tr h="360696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Ā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165307"/>
                  </a:ext>
                </a:extLst>
              </a:tr>
            </a:tbl>
          </a:graphicData>
        </a:graphic>
      </p:graphicFrame>
      <p:sp>
        <p:nvSpPr>
          <p:cNvPr id="51" name="Rounded Rectangle 50"/>
          <p:cNvSpPr/>
          <p:nvPr/>
        </p:nvSpPr>
        <p:spPr>
          <a:xfrm>
            <a:off x="8870656" y="179864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158621" y="1800176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Rounded Rectangle 52"/>
          <p:cNvSpPr/>
          <p:nvPr/>
        </p:nvSpPr>
        <p:spPr>
          <a:xfrm>
            <a:off x="7449843" y="1798641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540" y="2946014"/>
            <a:ext cx="3606252" cy="2092914"/>
          </a:xfrm>
          <a:prstGeom prst="rect">
            <a:avLst/>
          </a:prstGeom>
        </p:spPr>
      </p:pic>
      <p:graphicFrame>
        <p:nvGraphicFramePr>
          <p:cNvPr id="50" name="Table 49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4" name="Smiley Face 53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Smiley Face 60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2" name="Smiley Face 61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3" name="Smiley Face 62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4" name="TextBox 63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71" name="TextBox 70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996898" y="2895213"/>
            <a:ext cx="487363" cy="487363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487363" y="1248013"/>
            <a:ext cx="557986" cy="557986"/>
          </a:xfrm>
          <a:prstGeom prst="rect">
            <a:avLst/>
          </a:prstGeom>
        </p:spPr>
      </p:pic>
      <p:pic>
        <p:nvPicPr>
          <p:cNvPr id="75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181945" y="1216006"/>
            <a:ext cx="603170" cy="603170"/>
          </a:xfrm>
          <a:prstGeom prst="rect">
            <a:avLst/>
          </a:prstGeom>
        </p:spPr>
      </p:pic>
      <p:pic>
        <p:nvPicPr>
          <p:cNvPr id="76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927142" y="1206002"/>
            <a:ext cx="613174" cy="613174"/>
          </a:xfrm>
          <a:prstGeom prst="rect">
            <a:avLst/>
          </a:prstGeom>
        </p:spPr>
      </p:pic>
      <p:pic>
        <p:nvPicPr>
          <p:cNvPr id="77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610613" y="1216006"/>
            <a:ext cx="600363" cy="600363"/>
          </a:xfrm>
          <a:prstGeom prst="rect">
            <a:avLst/>
          </a:prstGeom>
        </p:spPr>
      </p:pic>
      <p:pic>
        <p:nvPicPr>
          <p:cNvPr id="78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079195" y="1216006"/>
            <a:ext cx="600363" cy="600363"/>
          </a:xfrm>
          <a:prstGeom prst="rect">
            <a:avLst/>
          </a:prstGeom>
        </p:spPr>
      </p:pic>
      <p:pic>
        <p:nvPicPr>
          <p:cNvPr id="79" name="Recorded Sound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0328806" y="1175246"/>
            <a:ext cx="598148" cy="59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4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688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99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991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0" dur="186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8" dur="1453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audio>
              <p:cMediaNode vol="80000">
                <p:cTn id="2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2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2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6" dur="1582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audio>
              <p:cMediaNode vol="80000">
                <p:cTn id="2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3" grpId="1" animBg="1"/>
      <p:bldP spid="53" grpId="2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2" grpId="2" animBg="1"/>
      <p:bldP spid="6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08" y="611949"/>
            <a:ext cx="3469450" cy="3465906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5400000">
            <a:off x="4430032" y="1773383"/>
            <a:ext cx="665019" cy="1348509"/>
          </a:xfrm>
          <a:prstGeom prst="downArrow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/>
          </a:p>
        </p:txBody>
      </p:sp>
      <p:sp>
        <p:nvSpPr>
          <p:cNvPr id="7" name="Rounded Rectangle 6"/>
          <p:cNvSpPr/>
          <p:nvPr/>
        </p:nvSpPr>
        <p:spPr>
          <a:xfrm>
            <a:off x="1083563" y="4341091"/>
            <a:ext cx="2078182" cy="6096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GRIEZ RATU!</a:t>
            </a:r>
            <a:endParaRPr lang="lv-LV" dirty="0"/>
          </a:p>
        </p:txBody>
      </p:sp>
      <p:sp>
        <p:nvSpPr>
          <p:cNvPr id="10" name="Rounded Rectangle 9"/>
          <p:cNvSpPr/>
          <p:nvPr/>
        </p:nvSpPr>
        <p:spPr>
          <a:xfrm>
            <a:off x="38450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A</a:t>
            </a:r>
            <a:endParaRPr lang="lv-LV" dirty="0"/>
          </a:p>
        </p:txBody>
      </p:sp>
      <p:sp>
        <p:nvSpPr>
          <p:cNvPr id="11" name="Rounded Rectangle 10"/>
          <p:cNvSpPr/>
          <p:nvPr/>
        </p:nvSpPr>
        <p:spPr>
          <a:xfrm>
            <a:off x="86650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45089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B</a:t>
            </a:r>
            <a:endParaRPr lang="lv-LV" dirty="0"/>
          </a:p>
        </p:txBody>
      </p:sp>
      <p:sp>
        <p:nvSpPr>
          <p:cNvPr id="13" name="Rounded Rectangle 12"/>
          <p:cNvSpPr/>
          <p:nvPr/>
        </p:nvSpPr>
        <p:spPr>
          <a:xfrm>
            <a:off x="180690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872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Č</a:t>
            </a:r>
            <a:endParaRPr lang="lv-LV" dirty="0"/>
          </a:p>
        </p:txBody>
      </p:sp>
      <p:sp>
        <p:nvSpPr>
          <p:cNvPr id="15" name="Rounded Rectangle 14"/>
          <p:cNvSpPr/>
          <p:nvPr/>
        </p:nvSpPr>
        <p:spPr>
          <a:xfrm>
            <a:off x="27305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D</a:t>
            </a:r>
            <a:endParaRPr lang="lv-LV" dirty="0"/>
          </a:p>
        </p:txBody>
      </p:sp>
      <p:sp>
        <p:nvSpPr>
          <p:cNvPr id="16" name="Rounded Rectangle 15"/>
          <p:cNvSpPr/>
          <p:nvPr/>
        </p:nvSpPr>
        <p:spPr>
          <a:xfrm>
            <a:off x="31923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E</a:t>
            </a:r>
            <a:endParaRPr lang="lv-LV" dirty="0"/>
          </a:p>
        </p:txBody>
      </p:sp>
      <p:sp>
        <p:nvSpPr>
          <p:cNvPr id="17" name="Rounded Rectangle 16"/>
          <p:cNvSpPr/>
          <p:nvPr/>
        </p:nvSpPr>
        <p:spPr>
          <a:xfrm>
            <a:off x="3668034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Ē</a:t>
            </a:r>
            <a:endParaRPr lang="lv-LV" dirty="0"/>
          </a:p>
        </p:txBody>
      </p:sp>
      <p:sp>
        <p:nvSpPr>
          <p:cNvPr id="18" name="Rounded Rectangle 17"/>
          <p:cNvSpPr/>
          <p:nvPr/>
        </p:nvSpPr>
        <p:spPr>
          <a:xfrm>
            <a:off x="4134472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F</a:t>
            </a:r>
            <a:endParaRPr lang="lv-LV" dirty="0"/>
          </a:p>
        </p:txBody>
      </p:sp>
      <p:sp>
        <p:nvSpPr>
          <p:cNvPr id="19" name="Rounded Rectangle 18"/>
          <p:cNvSpPr/>
          <p:nvPr/>
        </p:nvSpPr>
        <p:spPr>
          <a:xfrm>
            <a:off x="459167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G</a:t>
            </a:r>
            <a:endParaRPr lang="lv-LV" dirty="0"/>
          </a:p>
        </p:txBody>
      </p:sp>
      <p:sp>
        <p:nvSpPr>
          <p:cNvPr id="20" name="Rounded Rectangle 19"/>
          <p:cNvSpPr/>
          <p:nvPr/>
        </p:nvSpPr>
        <p:spPr>
          <a:xfrm>
            <a:off x="5048868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Ģ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529161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H</a:t>
            </a:r>
            <a:endParaRPr lang="lv-LV" dirty="0"/>
          </a:p>
        </p:txBody>
      </p:sp>
      <p:sp>
        <p:nvSpPr>
          <p:cNvPr id="22" name="Rounded Rectangle 21"/>
          <p:cNvSpPr/>
          <p:nvPr/>
        </p:nvSpPr>
        <p:spPr>
          <a:xfrm>
            <a:off x="600945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I</a:t>
            </a:r>
            <a:endParaRPr lang="lv-LV" dirty="0"/>
          </a:p>
        </p:txBody>
      </p:sp>
      <p:sp>
        <p:nvSpPr>
          <p:cNvPr id="23" name="Rounded Rectangle 22"/>
          <p:cNvSpPr/>
          <p:nvPr/>
        </p:nvSpPr>
        <p:spPr>
          <a:xfrm>
            <a:off x="648974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Ī</a:t>
            </a:r>
            <a:endParaRPr lang="lv-LV" dirty="0"/>
          </a:p>
        </p:txBody>
      </p:sp>
      <p:sp>
        <p:nvSpPr>
          <p:cNvPr id="24" name="Rounded Rectangle 23"/>
          <p:cNvSpPr/>
          <p:nvPr/>
        </p:nvSpPr>
        <p:spPr>
          <a:xfrm>
            <a:off x="6970040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J</a:t>
            </a:r>
            <a:endParaRPr lang="lv-LV" dirty="0"/>
          </a:p>
        </p:txBody>
      </p:sp>
      <p:sp>
        <p:nvSpPr>
          <p:cNvPr id="25" name="Rounded Rectangle 24"/>
          <p:cNvSpPr/>
          <p:nvPr/>
        </p:nvSpPr>
        <p:spPr>
          <a:xfrm>
            <a:off x="7450333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K</a:t>
            </a:r>
            <a:endParaRPr lang="lv-LV" dirty="0"/>
          </a:p>
        </p:txBody>
      </p:sp>
      <p:sp>
        <p:nvSpPr>
          <p:cNvPr id="26" name="Rounded Rectangle 25"/>
          <p:cNvSpPr/>
          <p:nvPr/>
        </p:nvSpPr>
        <p:spPr>
          <a:xfrm>
            <a:off x="7930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Ķ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407505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L</a:t>
            </a:r>
            <a:endParaRPr lang="lv-LV" dirty="0"/>
          </a:p>
        </p:txBody>
      </p:sp>
      <p:sp>
        <p:nvSpPr>
          <p:cNvPr id="28" name="Rounded Rectangle 27"/>
          <p:cNvSpPr/>
          <p:nvPr/>
        </p:nvSpPr>
        <p:spPr>
          <a:xfrm>
            <a:off x="8884384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Ļ</a:t>
            </a:r>
            <a:endParaRPr lang="lv-LV" dirty="0"/>
          </a:p>
        </p:txBody>
      </p:sp>
      <p:sp>
        <p:nvSpPr>
          <p:cNvPr id="29" name="Rounded Rectangle 28"/>
          <p:cNvSpPr/>
          <p:nvPr/>
        </p:nvSpPr>
        <p:spPr>
          <a:xfrm>
            <a:off x="9371505" y="5467927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M</a:t>
            </a:r>
            <a:endParaRPr lang="lv-LV" dirty="0"/>
          </a:p>
        </p:txBody>
      </p:sp>
      <p:sp>
        <p:nvSpPr>
          <p:cNvPr id="30" name="Rounded Rectangle 29"/>
          <p:cNvSpPr/>
          <p:nvPr/>
        </p:nvSpPr>
        <p:spPr>
          <a:xfrm>
            <a:off x="9858626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N</a:t>
            </a:r>
            <a:endParaRPr lang="lv-LV" dirty="0"/>
          </a:p>
        </p:txBody>
      </p:sp>
      <p:sp>
        <p:nvSpPr>
          <p:cNvPr id="31" name="Rounded Rectangle 30"/>
          <p:cNvSpPr/>
          <p:nvPr/>
        </p:nvSpPr>
        <p:spPr>
          <a:xfrm>
            <a:off x="10321843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Ņ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0808961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O</a:t>
            </a:r>
            <a:endParaRPr lang="lv-LV" dirty="0"/>
          </a:p>
        </p:txBody>
      </p:sp>
      <p:sp>
        <p:nvSpPr>
          <p:cNvPr id="33" name="Rounded Rectangle 32"/>
          <p:cNvSpPr/>
          <p:nvPr/>
        </p:nvSpPr>
        <p:spPr>
          <a:xfrm>
            <a:off x="11292677" y="5477164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P</a:t>
            </a:r>
            <a:endParaRPr lang="lv-LV" dirty="0"/>
          </a:p>
        </p:txBody>
      </p:sp>
      <p:sp>
        <p:nvSpPr>
          <p:cNvPr id="34" name="Rounded Rectangle 33"/>
          <p:cNvSpPr/>
          <p:nvPr/>
        </p:nvSpPr>
        <p:spPr>
          <a:xfrm>
            <a:off x="4323816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R</a:t>
            </a:r>
            <a:endParaRPr lang="lv-LV" dirty="0"/>
          </a:p>
        </p:txBody>
      </p:sp>
      <p:sp>
        <p:nvSpPr>
          <p:cNvPr id="35" name="Rounded Rectangle 34"/>
          <p:cNvSpPr/>
          <p:nvPr/>
        </p:nvSpPr>
        <p:spPr>
          <a:xfrm>
            <a:off x="4781014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S</a:t>
            </a:r>
            <a:endParaRPr lang="lv-LV" dirty="0"/>
          </a:p>
        </p:txBody>
      </p:sp>
      <p:sp>
        <p:nvSpPr>
          <p:cNvPr id="36" name="Rounded Rectangle 35"/>
          <p:cNvSpPr/>
          <p:nvPr/>
        </p:nvSpPr>
        <p:spPr>
          <a:xfrm>
            <a:off x="5257881" y="5962073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Š</a:t>
            </a:r>
            <a:endParaRPr lang="lv-LV" dirty="0"/>
          </a:p>
        </p:txBody>
      </p:sp>
      <p:sp>
        <p:nvSpPr>
          <p:cNvPr id="37" name="Rounded Rectangle 36"/>
          <p:cNvSpPr/>
          <p:nvPr/>
        </p:nvSpPr>
        <p:spPr>
          <a:xfrm>
            <a:off x="5731325" y="595745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T</a:t>
            </a:r>
            <a:endParaRPr lang="lv-LV" dirty="0"/>
          </a:p>
        </p:txBody>
      </p:sp>
      <p:sp>
        <p:nvSpPr>
          <p:cNvPr id="38" name="Rounded Rectangle 37"/>
          <p:cNvSpPr/>
          <p:nvPr/>
        </p:nvSpPr>
        <p:spPr>
          <a:xfrm>
            <a:off x="6208192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U</a:t>
            </a:r>
            <a:endParaRPr lang="lv-LV" dirty="0"/>
          </a:p>
        </p:txBody>
      </p:sp>
      <p:sp>
        <p:nvSpPr>
          <p:cNvPr id="39" name="Rounded Rectangle 38"/>
          <p:cNvSpPr/>
          <p:nvPr/>
        </p:nvSpPr>
        <p:spPr>
          <a:xfrm>
            <a:off x="6684904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Ū</a:t>
            </a:r>
            <a:endParaRPr lang="lv-LV" dirty="0"/>
          </a:p>
        </p:txBody>
      </p:sp>
      <p:sp>
        <p:nvSpPr>
          <p:cNvPr id="40" name="Rounded Rectangle 39"/>
          <p:cNvSpPr/>
          <p:nvPr/>
        </p:nvSpPr>
        <p:spPr>
          <a:xfrm>
            <a:off x="7159384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V</a:t>
            </a:r>
            <a:endParaRPr lang="lv-LV" dirty="0"/>
          </a:p>
        </p:txBody>
      </p:sp>
      <p:sp>
        <p:nvSpPr>
          <p:cNvPr id="41" name="Rounded Rectangle 40"/>
          <p:cNvSpPr/>
          <p:nvPr/>
        </p:nvSpPr>
        <p:spPr>
          <a:xfrm>
            <a:off x="7639677" y="5934365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Z</a:t>
            </a:r>
            <a:endParaRPr lang="lv-LV" dirty="0"/>
          </a:p>
        </p:txBody>
      </p:sp>
      <p:sp>
        <p:nvSpPr>
          <p:cNvPr id="42" name="Rounded Rectangle 41"/>
          <p:cNvSpPr/>
          <p:nvPr/>
        </p:nvSpPr>
        <p:spPr>
          <a:xfrm>
            <a:off x="8119970" y="5925129"/>
            <a:ext cx="378689" cy="39716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/>
              <a:t>Ž</a:t>
            </a:r>
            <a:endParaRPr lang="lv-LV" dirty="0"/>
          </a:p>
        </p:txBody>
      </p:sp>
      <p:sp>
        <p:nvSpPr>
          <p:cNvPr id="47" name="Rounded Rectangle 46"/>
          <p:cNvSpPr/>
          <p:nvPr/>
        </p:nvSpPr>
        <p:spPr>
          <a:xfrm>
            <a:off x="10991289" y="1720805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8" name="Rounded Rectangle 47"/>
          <p:cNvSpPr/>
          <p:nvPr/>
        </p:nvSpPr>
        <p:spPr>
          <a:xfrm>
            <a:off x="9560849" y="1734659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9" name="Rounded Rectangle 48"/>
          <p:cNvSpPr/>
          <p:nvPr/>
        </p:nvSpPr>
        <p:spPr>
          <a:xfrm>
            <a:off x="10288984" y="1734658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Action Button: Back or Previous 2">
            <a:hlinkClick r:id="" action="ppaction://hlinkshowjump?jump=previousslide" highlightClick="1"/>
          </p:cNvPr>
          <p:cNvSpPr/>
          <p:nvPr/>
        </p:nvSpPr>
        <p:spPr>
          <a:xfrm>
            <a:off x="8839780" y="290945"/>
            <a:ext cx="1018846" cy="65578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4" name="Action Button: Forward or Next 3">
            <a:hlinkClick r:id="" action="ppaction://hlinkshowjump?jump=nextslide" highlightClick="1"/>
          </p:cNvPr>
          <p:cNvSpPr/>
          <p:nvPr/>
        </p:nvSpPr>
        <p:spPr>
          <a:xfrm>
            <a:off x="10621311" y="316345"/>
            <a:ext cx="1050055" cy="6049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2" name="Rounded Rectangle 51"/>
          <p:cNvSpPr/>
          <p:nvPr/>
        </p:nvSpPr>
        <p:spPr>
          <a:xfrm>
            <a:off x="8839780" y="1748514"/>
            <a:ext cx="680076" cy="942109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849" y="2990954"/>
            <a:ext cx="3649450" cy="2320822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8832714" y="1760057"/>
          <a:ext cx="283865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191">
                  <a:extLst>
                    <a:ext uri="{9D8B030D-6E8A-4147-A177-3AD203B41FA5}">
                      <a16:colId xmlns:a16="http://schemas.microsoft.com/office/drawing/2014/main" val="3631723275"/>
                    </a:ext>
                  </a:extLst>
                </a:gridCol>
                <a:gridCol w="747711">
                  <a:extLst>
                    <a:ext uri="{9D8B030D-6E8A-4147-A177-3AD203B41FA5}">
                      <a16:colId xmlns:a16="http://schemas.microsoft.com/office/drawing/2014/main" val="2497102994"/>
                    </a:ext>
                  </a:extLst>
                </a:gridCol>
                <a:gridCol w="681456">
                  <a:extLst>
                    <a:ext uri="{9D8B030D-6E8A-4147-A177-3AD203B41FA5}">
                      <a16:colId xmlns:a16="http://schemas.microsoft.com/office/drawing/2014/main" val="1952986514"/>
                    </a:ext>
                  </a:extLst>
                </a:gridCol>
                <a:gridCol w="708293">
                  <a:extLst>
                    <a:ext uri="{9D8B030D-6E8A-4147-A177-3AD203B41FA5}">
                      <a16:colId xmlns:a16="http://schemas.microsoft.com/office/drawing/2014/main" val="7098218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5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lv-LV" sz="5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429001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/>
        </p:nvGraphicFramePr>
        <p:xfrm>
          <a:off x="4106992" y="300496"/>
          <a:ext cx="42634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80">
                  <a:extLst>
                    <a:ext uri="{9D8B030D-6E8A-4147-A177-3AD203B41FA5}">
                      <a16:colId xmlns:a16="http://schemas.microsoft.com/office/drawing/2014/main" val="4266758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263506626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17498595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09881780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446714944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5041995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1652978107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557535893"/>
                    </a:ext>
                  </a:extLst>
                </a:gridCol>
                <a:gridCol w="421180">
                  <a:extLst>
                    <a:ext uri="{9D8B030D-6E8A-4147-A177-3AD203B41FA5}">
                      <a16:colId xmlns:a16="http://schemas.microsoft.com/office/drawing/2014/main" val="3003358189"/>
                    </a:ext>
                  </a:extLst>
                </a:gridCol>
                <a:gridCol w="472875">
                  <a:extLst>
                    <a:ext uri="{9D8B030D-6E8A-4147-A177-3AD203B41FA5}">
                      <a16:colId xmlns:a16="http://schemas.microsoft.com/office/drawing/2014/main" val="4084922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24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E462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ED146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500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1867B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AB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0CC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6995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lv-LV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B975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54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v-LV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8901319"/>
                  </a:ext>
                </a:extLst>
              </a:tr>
            </a:tbl>
          </a:graphicData>
        </a:graphic>
      </p:graphicFrame>
      <p:sp>
        <p:nvSpPr>
          <p:cNvPr id="50" name="Smiley Face 49"/>
          <p:cNvSpPr/>
          <p:nvPr/>
        </p:nvSpPr>
        <p:spPr>
          <a:xfrm>
            <a:off x="4188575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1" name="Smiley Face 50"/>
          <p:cNvSpPr/>
          <p:nvPr/>
        </p:nvSpPr>
        <p:spPr>
          <a:xfrm>
            <a:off x="4604212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3" name="Smiley Face 52"/>
          <p:cNvSpPr/>
          <p:nvPr/>
        </p:nvSpPr>
        <p:spPr>
          <a:xfrm>
            <a:off x="5029085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4" name="Smiley Face 53"/>
          <p:cNvSpPr/>
          <p:nvPr/>
        </p:nvSpPr>
        <p:spPr>
          <a:xfrm>
            <a:off x="5444721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5" name="Smiley Face 54"/>
          <p:cNvSpPr/>
          <p:nvPr/>
        </p:nvSpPr>
        <p:spPr>
          <a:xfrm>
            <a:off x="5888066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6" name="Smiley Face 55"/>
          <p:cNvSpPr/>
          <p:nvPr/>
        </p:nvSpPr>
        <p:spPr>
          <a:xfrm>
            <a:off x="6285230" y="750454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7" name="Smiley Face 56"/>
          <p:cNvSpPr/>
          <p:nvPr/>
        </p:nvSpPr>
        <p:spPr>
          <a:xfrm>
            <a:off x="6700867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8" name="Smiley Face 57"/>
          <p:cNvSpPr/>
          <p:nvPr/>
        </p:nvSpPr>
        <p:spPr>
          <a:xfrm>
            <a:off x="7129590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9" name="Smiley Face 58"/>
          <p:cNvSpPr/>
          <p:nvPr/>
        </p:nvSpPr>
        <p:spPr>
          <a:xfrm>
            <a:off x="7970099" y="741218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0" name="Smiley Face 59"/>
          <p:cNvSpPr/>
          <p:nvPr/>
        </p:nvSpPr>
        <p:spPr>
          <a:xfrm>
            <a:off x="7563699" y="731982"/>
            <a:ext cx="270481" cy="240146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1" name="TextBox 60"/>
          <p:cNvSpPr txBox="1"/>
          <p:nvPr/>
        </p:nvSpPr>
        <p:spPr>
          <a:xfrm>
            <a:off x="4191052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</a:t>
            </a:r>
            <a:endParaRPr lang="lv-LV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5898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/>
              <a:t>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047086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3</a:t>
            </a:r>
            <a:endParaRPr lang="lv-LV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5455648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4</a:t>
            </a:r>
            <a:endParaRPr lang="lv-LV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5893393" y="308524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5</a:t>
            </a:r>
            <a:endParaRPr lang="lv-LV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6292227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6</a:t>
            </a:r>
            <a:endParaRPr lang="lv-LV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6700788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7</a:t>
            </a:r>
            <a:endParaRPr lang="lv-LV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7109350" y="298797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8</a:t>
            </a:r>
            <a:endParaRPr lang="lv-LV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7547095" y="289069"/>
            <a:ext cx="26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9</a:t>
            </a:r>
            <a:endParaRPr lang="lv-LV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7945928" y="289069"/>
            <a:ext cx="461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b="1" dirty="0" smtClean="0"/>
              <a:t>10</a:t>
            </a:r>
            <a:endParaRPr lang="lv-LV" b="1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407449" y="2945574"/>
            <a:ext cx="487363" cy="487363"/>
          </a:xfrm>
          <a:prstGeom prst="rect">
            <a:avLst/>
          </a:prstGeom>
        </p:spPr>
      </p:pic>
      <p:pic>
        <p:nvPicPr>
          <p:cNvPr id="71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870138" y="1121160"/>
            <a:ext cx="633125" cy="633125"/>
          </a:xfrm>
          <a:prstGeom prst="rect">
            <a:avLst/>
          </a:prstGeom>
        </p:spPr>
      </p:pic>
      <p:pic>
        <p:nvPicPr>
          <p:cNvPr id="72" name="Recorded Sound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606105" y="1144442"/>
            <a:ext cx="589564" cy="589564"/>
          </a:xfrm>
          <a:prstGeom prst="rect">
            <a:avLst/>
          </a:prstGeom>
        </p:spPr>
      </p:pic>
      <p:pic>
        <p:nvPicPr>
          <p:cNvPr id="73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352669" y="1142542"/>
            <a:ext cx="593364" cy="593364"/>
          </a:xfrm>
          <a:prstGeom prst="rect">
            <a:avLst/>
          </a:prstGeom>
        </p:spPr>
      </p:pic>
      <p:pic>
        <p:nvPicPr>
          <p:cNvPr id="74" name="Recorded Soun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062692" y="1134102"/>
            <a:ext cx="620184" cy="62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0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2" dur="22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8" dur="875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audio>
              <p:cMediaNode vol="80000"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1131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909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1327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7" grpId="0" animBg="1"/>
      <p:bldP spid="48" grpId="0" animBg="1"/>
      <p:bldP spid="49" grpId="0" animBg="1"/>
      <p:bldP spid="52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59" grpId="2" animBg="1"/>
      <p:bldP spid="6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2915</TotalTime>
  <Words>1857</Words>
  <Application>Microsoft Office PowerPoint</Application>
  <PresentationFormat>Widescreen</PresentationFormat>
  <Paragraphs>1742</Paragraphs>
  <Slides>36</Slides>
  <Notes>34</Notes>
  <HiddenSlides>0</HiddenSlides>
  <MMClips>228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Times New Roman</vt:lpstr>
      <vt:lpstr>Office Theme</vt:lpstr>
      <vt:lpstr>BURTU RATS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158</cp:revision>
  <dcterms:created xsi:type="dcterms:W3CDTF">2020-12-29T10:57:06Z</dcterms:created>
  <dcterms:modified xsi:type="dcterms:W3CDTF">2021-04-30T11:39:24Z</dcterms:modified>
</cp:coreProperties>
</file>