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60" r:id="rId5"/>
    <p:sldId id="259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71E"/>
    <a:srgbClr val="F96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F3AF2-85B7-4CF7-838F-1EB484618AFA}" type="datetimeFigureOut">
              <a:rPr lang="lv-LV" smtClean="0"/>
              <a:t>22.04.2020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61117-46DF-4206-92BD-DBDBFAC7AD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67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E2D1-1287-44A7-ADF0-20714AF3F698}" type="datetimeFigureOut">
              <a:rPr lang="lv-LV" smtClean="0"/>
              <a:t>22.04.2020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1E88-1617-4CE9-9DA9-55DE3394A5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57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E2D1-1287-44A7-ADF0-20714AF3F698}" type="datetimeFigureOut">
              <a:rPr lang="lv-LV" smtClean="0"/>
              <a:t>22.04.2020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1E88-1617-4CE9-9DA9-55DE3394A5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95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E2D1-1287-44A7-ADF0-20714AF3F698}" type="datetimeFigureOut">
              <a:rPr lang="lv-LV" smtClean="0"/>
              <a:t>22.04.2020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1E88-1617-4CE9-9DA9-55DE3394A5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137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E2D1-1287-44A7-ADF0-20714AF3F698}" type="datetimeFigureOut">
              <a:rPr lang="lv-LV" smtClean="0"/>
              <a:t>22.04.2020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1E88-1617-4CE9-9DA9-55DE3394A5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53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E2D1-1287-44A7-ADF0-20714AF3F698}" type="datetimeFigureOut">
              <a:rPr lang="lv-LV" smtClean="0"/>
              <a:t>22.04.2020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1E88-1617-4CE9-9DA9-55DE3394A5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41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E2D1-1287-44A7-ADF0-20714AF3F698}" type="datetimeFigureOut">
              <a:rPr lang="lv-LV" smtClean="0"/>
              <a:t>22.04.2020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1E88-1617-4CE9-9DA9-55DE3394A5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57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E2D1-1287-44A7-ADF0-20714AF3F698}" type="datetimeFigureOut">
              <a:rPr lang="lv-LV" smtClean="0"/>
              <a:t>22.04.2020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1E88-1617-4CE9-9DA9-55DE3394A5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80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E2D1-1287-44A7-ADF0-20714AF3F698}" type="datetimeFigureOut">
              <a:rPr lang="lv-LV" smtClean="0"/>
              <a:t>22.04.2020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1E88-1617-4CE9-9DA9-55DE3394A5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97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E2D1-1287-44A7-ADF0-20714AF3F698}" type="datetimeFigureOut">
              <a:rPr lang="lv-LV" smtClean="0"/>
              <a:t>22.04.2020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1E88-1617-4CE9-9DA9-55DE3394A5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11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E2D1-1287-44A7-ADF0-20714AF3F698}" type="datetimeFigureOut">
              <a:rPr lang="lv-LV" smtClean="0"/>
              <a:t>22.04.2020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1E88-1617-4CE9-9DA9-55DE3394A5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41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E2D1-1287-44A7-ADF0-20714AF3F698}" type="datetimeFigureOut">
              <a:rPr lang="lv-LV" smtClean="0"/>
              <a:t>22.04.2020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1E88-1617-4CE9-9DA9-55DE3394A5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84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AE2D1-1287-44A7-ADF0-20714AF3F698}" type="datetimeFigureOut">
              <a:rPr lang="lv-LV" smtClean="0"/>
              <a:t>22.04.2020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91E88-1617-4CE9-9DA9-55DE3394A5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562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Mans stundu grozs: Izkrās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-7918" r="-264" b="42745"/>
          <a:stretch/>
        </p:blipFill>
        <p:spPr bwMode="auto">
          <a:xfrm>
            <a:off x="0" y="-1032033"/>
            <a:ext cx="12485604" cy="80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8995" y="866887"/>
            <a:ext cx="10283567" cy="5115874"/>
          </a:xfrm>
          <a:prstGeom prst="rect">
            <a:avLst/>
          </a:prstGeom>
          <a:solidFill>
            <a:schemeClr val="bg1">
              <a:lumMod val="6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932" y="206098"/>
            <a:ext cx="8749691" cy="2125637"/>
          </a:xfrm>
        </p:spPr>
        <p:txBody>
          <a:bodyPr>
            <a:normAutofit/>
          </a:bodyPr>
          <a:lstStyle/>
          <a:p>
            <a:r>
              <a:rPr lang="lv-LV" sz="8800" b="1" dirty="0" smtClean="0">
                <a:solidFill>
                  <a:srgbClr val="C00000"/>
                </a:solidFill>
              </a:rPr>
              <a:t>SIMETRIJA</a:t>
            </a:r>
            <a:endParaRPr lang="lv-LV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Giraffe | Long T-Shirt | Aesthetic stickers, Stickers, Tumblr sticke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4" b="90000" l="4000" r="95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33" y="1268917"/>
            <a:ext cx="5584418" cy="536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4082365" y="2966949"/>
            <a:ext cx="384778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8994" y="349528"/>
            <a:ext cx="102835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2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KAS TAS IR UN VAI TAS KOŽ?</a:t>
            </a:r>
            <a:endParaRPr lang="en-US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238" y="6184666"/>
            <a:ext cx="113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Jelgavas Centra pamatskolas matemātikas sk. Ineses </a:t>
            </a:r>
            <a:r>
              <a:rPr lang="lv-LV" dirty="0" err="1" smtClean="0"/>
              <a:t>Lešinskas</a:t>
            </a:r>
            <a:r>
              <a:rPr lang="lv-LV" dirty="0" smtClean="0"/>
              <a:t> prezentācija tēmai «Simetrija»</a:t>
            </a:r>
            <a:r>
              <a:rPr lang="lv-LV" dirty="0"/>
              <a:t> 4.klasei</a:t>
            </a:r>
            <a:r>
              <a:rPr lang="lv-LV" dirty="0" smtClean="0"/>
              <a:t> (2020.gada aprīlī)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428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s stundu grozs: Izkrās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-7918" r="-264" b="42745"/>
          <a:stretch/>
        </p:blipFill>
        <p:spPr bwMode="auto">
          <a:xfrm>
            <a:off x="0" y="-1206023"/>
            <a:ext cx="12485604" cy="80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8776" y="1000908"/>
            <a:ext cx="9625263" cy="1569660"/>
          </a:xfrm>
          <a:prstGeom prst="rect">
            <a:avLst/>
          </a:prstGeom>
          <a:solidFill>
            <a:srgbClr val="FDA71E"/>
          </a:solidFill>
        </p:spPr>
        <p:txBody>
          <a:bodyPr wrap="square">
            <a:spAutoFit/>
          </a:bodyPr>
          <a:lstStyle/>
          <a:p>
            <a:pPr algn="ctr"/>
            <a:r>
              <a:rPr lang="lv-LV" sz="3200" b="1" dirty="0" smtClean="0"/>
              <a:t>JA FIGŪRU VAR PĀRLOCĪT (ĪSTENĪBĀ VAI IZTĒLĒ) TĀ, LAI TĀS ABAS PUSES SAKRĪT, TAD TĀDU FIGŪRU SAUC PAR SIMETRISKU FIGŪRU.</a:t>
            </a:r>
            <a:endParaRPr lang="lv-LV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39392" y="2012747"/>
            <a:ext cx="2972496" cy="5529503"/>
            <a:chOff x="4853662" y="2185626"/>
            <a:chExt cx="2972496" cy="5529503"/>
          </a:xfrm>
        </p:grpSpPr>
        <p:pic>
          <p:nvPicPr>
            <p:cNvPr id="4098" name="Picture 2" descr="Yellow Heart PNG Photos PNG image - Download Clip Art, PNG Icon Art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19"/>
            <a:stretch/>
          </p:blipFill>
          <p:spPr bwMode="auto">
            <a:xfrm>
              <a:off x="6321408" y="3612368"/>
              <a:ext cx="1504750" cy="2676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Yellow Heart PNG Photos PNG image - Download Clip Art, PNG Icon Art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62"/>
            <a:stretch/>
          </p:blipFill>
          <p:spPr bwMode="auto">
            <a:xfrm>
              <a:off x="4853662" y="3612365"/>
              <a:ext cx="1521503" cy="2676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 rot="16200000">
              <a:off x="3404453" y="3842382"/>
              <a:ext cx="5529503" cy="221599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lv-LV" sz="138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------</a:t>
              </a:r>
              <a:endParaRPr lang="en-US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64" y="3179015"/>
            <a:ext cx="3138517" cy="3138517"/>
          </a:xfrm>
          <a:prstGeom prst="rect">
            <a:avLst/>
          </a:prstGeom>
        </p:spPr>
      </p:pic>
      <p:pic>
        <p:nvPicPr>
          <p:cNvPr id="14" name="Picture 4" descr="Red Arrow For Youtube, HD Png Download , Transparent Png Image ...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5" b="94853" l="0" r="93140">
                        <a14:foregroundMark x1="70930" y1="64118" x2="70930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9706" flipV="1">
            <a:off x="8548296" y="2236413"/>
            <a:ext cx="880314" cy="15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ns stundu grozs: Izkrās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-7918" r="-264" b="42745"/>
          <a:stretch/>
        </p:blipFill>
        <p:spPr bwMode="auto">
          <a:xfrm>
            <a:off x="0" y="-1112146"/>
            <a:ext cx="12485604" cy="80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1173542" y="2919866"/>
            <a:ext cx="3867462" cy="2968052"/>
          </a:xfrm>
          <a:prstGeom prst="smileyFace">
            <a:avLst/>
          </a:prstGeom>
          <a:solidFill>
            <a:srgbClr val="FFFF00"/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173542" y="788470"/>
            <a:ext cx="10299551" cy="646331"/>
          </a:xfrm>
          <a:prstGeom prst="rect">
            <a:avLst/>
          </a:prstGeom>
          <a:solidFill>
            <a:srgbClr val="FDA71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3600" b="1" dirty="0" smtClean="0"/>
              <a:t>LOCĪJUMA LĪNIJU (TAISNI) SAUC PAR SIMETRIJAS ASI.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2" name="Picture 4" descr="Red Arrow For Youtube, HD Png Download , Transparent Png Image ...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35" b="94853" l="0" r="93140">
                        <a14:foregroundMark x1="70930" y1="64118" x2="70930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1044">
            <a:off x="3728522" y="1093691"/>
            <a:ext cx="1244392" cy="21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iraffe | Long T-Shirt | Aesthetic stickers, Stickers, Tumblr sticker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44" b="90000" l="4000" r="95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38" y="1434801"/>
            <a:ext cx="6026968" cy="57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 rot="16200000">
            <a:off x="6040808" y="3362968"/>
            <a:ext cx="552950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4" descr="Red Arrow For Youtube, HD Png Download , Transparent Png Image ...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35" b="94853" l="0" r="93140">
                        <a14:foregroundMark x1="70930" y1="64118" x2="70930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13739" flipH="1">
            <a:off x="7613218" y="1448417"/>
            <a:ext cx="914462" cy="15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 rot="16200000">
            <a:off x="169747" y="3295896"/>
            <a:ext cx="552950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9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ns stundu grozs: Izkrās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-7918" r="-264" b="42745"/>
          <a:stretch/>
        </p:blipFill>
        <p:spPr bwMode="auto">
          <a:xfrm>
            <a:off x="16042" y="-1206023"/>
            <a:ext cx="12897853" cy="80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2968" y="494615"/>
            <a:ext cx="9144000" cy="1384995"/>
          </a:xfrm>
          <a:prstGeom prst="rect">
            <a:avLst/>
          </a:prstGeom>
          <a:solidFill>
            <a:srgbClr val="FDA7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/>
              <a:t>SIMETRIJU </a:t>
            </a:r>
            <a:r>
              <a:rPr lang="lv-LV" sz="2800" b="1" dirty="0"/>
              <a:t>VAR SAISTĪT ARĪ AR </a:t>
            </a:r>
            <a:r>
              <a:rPr lang="lv-LV" sz="2800" b="1" dirty="0" smtClean="0"/>
              <a:t>SPOGUĻATTĒLU </a:t>
            </a:r>
          </a:p>
          <a:p>
            <a:pPr algn="ctr"/>
            <a:r>
              <a:rPr lang="lv-LV" sz="2800" b="1" dirty="0" smtClean="0"/>
              <a:t> objektiem atspoguļojoties spogulī, peļķēs, ezeros - parādās spoguļa simetrija.</a:t>
            </a:r>
          </a:p>
        </p:txBody>
      </p:sp>
      <p:sp>
        <p:nvSpPr>
          <p:cNvPr id="3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807" y="2359030"/>
            <a:ext cx="6057900" cy="40195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09533" y="3535630"/>
            <a:ext cx="912683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52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s stundu grozs: Izkrās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-7918" r="-264" b="42745"/>
          <a:stretch/>
        </p:blipFill>
        <p:spPr bwMode="auto">
          <a:xfrm>
            <a:off x="-48128" y="-1206023"/>
            <a:ext cx="12897853" cy="80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lipart Boy And Girl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1" b="98448" l="4769" r="45077">
                        <a14:foregroundMark x1="20923" y1="89483" x2="22308" y2="54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49"/>
          <a:stretch/>
        </p:blipFill>
        <p:spPr bwMode="auto">
          <a:xfrm rot="21062504">
            <a:off x="-524779" y="316984"/>
            <a:ext cx="4729157" cy="83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lipart Boy And Girl 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10" b="95000" l="53538" r="94615">
                        <a14:foregroundMark x1="79077" y1="69828" x2="77077" y2="46034"/>
                        <a14:foregroundMark x1="74615" y1="66379" x2="74615" y2="66379"/>
                        <a14:foregroundMark x1="74615" y1="55690" x2="74615" y2="55690"/>
                        <a14:foregroundMark x1="80154" y1="56552" x2="80154" y2="56552"/>
                        <a14:foregroundMark x1="82462" y1="66379" x2="82462" y2="66379"/>
                        <a14:foregroundMark x1="73846" y1="65862" x2="73846" y2="65862"/>
                        <a14:foregroundMark x1="72923" y1="90517" x2="72923" y2="90517"/>
                        <a14:foregroundMark x1="82462" y1="90000" x2="82462" y2="90000"/>
                        <a14:foregroundMark x1="70462" y1="90862" x2="70462" y2="90862"/>
                        <a14:foregroundMark x1="85077" y1="90517" x2="85077" y2="90517"/>
                        <a14:foregroundMark x1="85077" y1="90517" x2="85077" y2="90517"/>
                        <a14:foregroundMark x1="77077" y1="40517" x2="77077" y2="40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67"/>
          <a:stretch/>
        </p:blipFill>
        <p:spPr bwMode="auto">
          <a:xfrm rot="727201">
            <a:off x="8642518" y="974826"/>
            <a:ext cx="5148527" cy="893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ublic Domain Clip Art - White Thinking Cloud Png, Transparent Png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079" l="1628" r="97907">
                        <a14:foregroundMark x1="17674" y1="17874" x2="17674" y2="17874"/>
                        <a14:foregroundMark x1="33140" y1="23131" x2="33140" y2="23131"/>
                        <a14:foregroundMark x1="45930" y1="56776" x2="45930" y2="56776"/>
                        <a14:foregroundMark x1="38256" y1="70327" x2="38256" y2="70327"/>
                        <a14:foregroundMark x1="36628" y1="64836" x2="36628" y2="64836"/>
                        <a14:foregroundMark x1="48256" y1="82126" x2="48256" y2="82126"/>
                        <a14:foregroundMark x1="54651" y1="88902" x2="54651" y2="88902"/>
                        <a14:foregroundMark x1="43953" y1="83762" x2="43953" y2="83762"/>
                        <a14:foregroundMark x1="32791" y1="70210" x2="32791" y2="70210"/>
                        <a14:foregroundMark x1="36279" y1="73131" x2="36279" y2="73131"/>
                        <a14:foregroundMark x1="41163" y1="71495" x2="41163" y2="71495"/>
                        <a14:foregroundMark x1="35116" y1="69393" x2="35116" y2="69393"/>
                        <a14:foregroundMark x1="41628" y1="82944" x2="41628" y2="82944"/>
                        <a14:foregroundMark x1="45698" y1="82126" x2="45698" y2="82126"/>
                        <a14:foregroundMark x1="47209" y1="46963" x2="47209" y2="46963"/>
                        <a14:foregroundMark x1="31628" y1="37850" x2="31628" y2="37850"/>
                        <a14:foregroundMark x1="47442" y1="30257" x2="47442" y2="30257"/>
                        <a14:foregroundMark x1="59186" y1="28621" x2="59186" y2="28621"/>
                        <a14:foregroundMark x1="64070" y1="36565" x2="64070" y2="36565"/>
                        <a14:foregroundMark x1="64070" y1="38084" x2="64070" y2="38084"/>
                        <a14:foregroundMark x1="62907" y1="40304" x2="62907" y2="40304"/>
                        <a14:foregroundMark x1="72674" y1="47196" x2="72674" y2="47196"/>
                        <a14:foregroundMark x1="80349" y1="42991" x2="80349" y2="42991"/>
                        <a14:foregroundMark x1="82907" y1="34112" x2="82907" y2="34112"/>
                        <a14:foregroundMark x1="69767" y1="21612" x2="69767" y2="21612"/>
                        <a14:foregroundMark x1="55233" y1="12967" x2="55233" y2="12967"/>
                        <a14:foregroundMark x1="42209" y1="12967" x2="42209" y2="12967"/>
                        <a14:foregroundMark x1="15116" y1="29673" x2="15116" y2="29673"/>
                        <a14:foregroundMark x1="23140" y1="21379" x2="23140" y2="21379"/>
                        <a14:foregroundMark x1="28488" y1="55257" x2="28605" y2="54673"/>
                        <a14:foregroundMark x1="54070" y1="55023" x2="54070" y2="55023"/>
                        <a14:foregroundMark x1="73721" y1="56776" x2="73721" y2="56776"/>
                        <a14:foregroundMark x1="18721" y1="30023" x2="78605" y2="42407"/>
                        <a14:foregroundMark x1="62674" y1="28855" x2="62674" y2="28855"/>
                        <a14:foregroundMark x1="36860" y1="13668" x2="73721" y2="57593"/>
                        <a14:foregroundMark x1="23372" y1="52103" x2="73140" y2="22780"/>
                        <a14:foregroundMark x1="85000" y1="32593" x2="84651" y2="51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314" flipH="1">
            <a:off x="1770476" y="-382968"/>
            <a:ext cx="5190204" cy="535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0672" y="995597"/>
            <a:ext cx="390781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2800" b="1" dirty="0" smtClean="0">
                <a:ln w="0"/>
              </a:rPr>
              <a:t>SIMETRIJA…</a:t>
            </a:r>
          </a:p>
          <a:p>
            <a:pPr algn="ctr"/>
            <a:r>
              <a:rPr lang="lv-LV" sz="2800" b="1" dirty="0" smtClean="0">
                <a:ln w="0"/>
              </a:rPr>
              <a:t>CIK GARLAICĪGI, EH……..</a:t>
            </a:r>
          </a:p>
        </p:txBody>
      </p:sp>
      <p:pic>
        <p:nvPicPr>
          <p:cNvPr id="9" name="Picture 4" descr="Public Domain Clip Art - White Thinking Cloud Png, Transparent Png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079" l="1628" r="97907">
                        <a14:foregroundMark x1="17674" y1="17874" x2="17674" y2="17874"/>
                        <a14:foregroundMark x1="33140" y1="23131" x2="33140" y2="23131"/>
                        <a14:foregroundMark x1="45930" y1="56776" x2="45930" y2="56776"/>
                        <a14:foregroundMark x1="38256" y1="70327" x2="38256" y2="70327"/>
                        <a14:foregroundMark x1="36628" y1="64836" x2="36628" y2="64836"/>
                        <a14:foregroundMark x1="48256" y1="82126" x2="48256" y2="82126"/>
                        <a14:foregroundMark x1="54651" y1="88902" x2="54651" y2="88902"/>
                        <a14:foregroundMark x1="43953" y1="83762" x2="43953" y2="83762"/>
                        <a14:foregroundMark x1="32791" y1="70210" x2="32791" y2="70210"/>
                        <a14:foregroundMark x1="36279" y1="73131" x2="36279" y2="73131"/>
                        <a14:foregroundMark x1="41163" y1="71495" x2="41163" y2="71495"/>
                        <a14:foregroundMark x1="35116" y1="69393" x2="35116" y2="69393"/>
                        <a14:foregroundMark x1="41628" y1="82944" x2="41628" y2="82944"/>
                        <a14:foregroundMark x1="45698" y1="82126" x2="45698" y2="82126"/>
                        <a14:foregroundMark x1="47209" y1="46963" x2="47209" y2="46963"/>
                        <a14:foregroundMark x1="31628" y1="37850" x2="31628" y2="37850"/>
                        <a14:foregroundMark x1="47442" y1="30257" x2="47442" y2="30257"/>
                        <a14:foregroundMark x1="59186" y1="28621" x2="59186" y2="28621"/>
                        <a14:foregroundMark x1="64070" y1="36565" x2="64070" y2="36565"/>
                        <a14:foregroundMark x1="64070" y1="38084" x2="64070" y2="38084"/>
                        <a14:foregroundMark x1="62907" y1="40304" x2="62907" y2="40304"/>
                        <a14:foregroundMark x1="72674" y1="47196" x2="72674" y2="47196"/>
                        <a14:foregroundMark x1="80349" y1="42991" x2="80349" y2="42991"/>
                        <a14:foregroundMark x1="82907" y1="34112" x2="82907" y2="34112"/>
                        <a14:foregroundMark x1="69767" y1="21612" x2="69767" y2="21612"/>
                        <a14:foregroundMark x1="55233" y1="12967" x2="55233" y2="12967"/>
                        <a14:foregroundMark x1="42209" y1="12967" x2="42209" y2="12967"/>
                        <a14:foregroundMark x1="15116" y1="29673" x2="15116" y2="29673"/>
                        <a14:foregroundMark x1="23140" y1="21379" x2="23140" y2="21379"/>
                        <a14:foregroundMark x1="28488" y1="55257" x2="28605" y2="54673"/>
                        <a14:foregroundMark x1="54070" y1="55023" x2="54070" y2="55023"/>
                        <a14:foregroundMark x1="73721" y1="56776" x2="73721" y2="56776"/>
                        <a14:foregroundMark x1="18721" y1="30023" x2="78605" y2="42407"/>
                        <a14:foregroundMark x1="62674" y1="28855" x2="62674" y2="28855"/>
                        <a14:foregroundMark x1="36860" y1="13668" x2="73721" y2="57593"/>
                        <a14:foregroundMark x1="23372" y1="52103" x2="73140" y2="22780"/>
                        <a14:foregroundMark x1="85000" y1="32593" x2="84651" y2="51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0372">
            <a:off x="5722648" y="1162294"/>
            <a:ext cx="5571423" cy="658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76128" y="2942017"/>
            <a:ext cx="37791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2400" b="1" cap="none" spc="0" dirty="0" smtClean="0">
                <a:ln w="0"/>
                <a:solidFill>
                  <a:schemeClr val="tx1"/>
                </a:solidFill>
              </a:rPr>
              <a:t>KO TU RUNĀ?! VAI TU MAZ ZINI, KA SIMETRIJA MUMS IR VISAPKĀRT? 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6128" y="2967335"/>
            <a:ext cx="3779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SKATIES!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51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s stundu grozs: Izkrās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-7918" r="-264" b="42745"/>
          <a:stretch/>
        </p:blipFill>
        <p:spPr bwMode="auto">
          <a:xfrm>
            <a:off x="-176463" y="-1206023"/>
            <a:ext cx="12897853" cy="80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ns stundu grozs: Izkrās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-7918" r="-264" b="42745"/>
          <a:stretch/>
        </p:blipFill>
        <p:spPr bwMode="auto">
          <a:xfrm>
            <a:off x="16042" y="-1206023"/>
            <a:ext cx="12897853" cy="80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56" y="103020"/>
            <a:ext cx="3515478" cy="28123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318" y="0"/>
            <a:ext cx="3789323" cy="2838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7" y="3268023"/>
            <a:ext cx="2359942" cy="3237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00" y="1431005"/>
            <a:ext cx="4168030" cy="26123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460" y="4237024"/>
            <a:ext cx="3985457" cy="2231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567" y="2713516"/>
            <a:ext cx="4928184" cy="25670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8635" y="3005132"/>
            <a:ext cx="2639055" cy="3505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7633" y="165181"/>
            <a:ext cx="3921960" cy="29263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6463" y="2452949"/>
            <a:ext cx="5307615" cy="29623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5155" y="3428999"/>
            <a:ext cx="4107125" cy="30763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5018" y="126123"/>
            <a:ext cx="4115536" cy="28870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16860" y="2354110"/>
            <a:ext cx="2230118" cy="39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5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s stundu grozs: Izkrās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-7918" r="-264" b="42745"/>
          <a:stretch/>
        </p:blipFill>
        <p:spPr bwMode="auto">
          <a:xfrm>
            <a:off x="0" y="-1206023"/>
            <a:ext cx="12264520" cy="80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08409" y="2825988"/>
            <a:ext cx="8047701" cy="1862048"/>
          </a:xfrm>
          <a:prstGeom prst="rect">
            <a:avLst/>
          </a:prstGeom>
          <a:solidFill>
            <a:srgbClr val="FDA7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1500" b="1" dirty="0" smtClean="0"/>
              <a:t>UZDEVUMI</a:t>
            </a:r>
            <a:endParaRPr lang="lv-LV" sz="9600" dirty="0"/>
          </a:p>
        </p:txBody>
      </p:sp>
    </p:spTree>
    <p:extLst>
      <p:ext uri="{BB962C8B-B14F-4D97-AF65-F5344CB8AC3E}">
        <p14:creationId xmlns:p14="http://schemas.microsoft.com/office/powerpoint/2010/main" val="41514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s stundu grozs: Izkrās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-7918" r="-264" b="42745"/>
          <a:stretch/>
        </p:blipFill>
        <p:spPr bwMode="auto">
          <a:xfrm>
            <a:off x="0" y="-1206023"/>
            <a:ext cx="12264520" cy="80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021" y="568788"/>
            <a:ext cx="6384014" cy="707886"/>
          </a:xfrm>
          <a:prstGeom prst="rect">
            <a:avLst/>
          </a:prstGeom>
          <a:solidFill>
            <a:srgbClr val="FDA71E"/>
          </a:solidFill>
        </p:spPr>
        <p:txBody>
          <a:bodyPr wrap="square" rtlCol="0">
            <a:spAutoFit/>
          </a:bodyPr>
          <a:lstStyle/>
          <a:p>
            <a:r>
              <a:rPr lang="lv-LV" sz="2000" b="1" dirty="0" smtClean="0"/>
              <a:t>1. KLADĒ UZZĪMĒ DOTĀS FIGŪRAS UN PIEZĪMĒ SIMETRISKI FIGŪRAS OTRU PUSI</a:t>
            </a:r>
            <a:r>
              <a:rPr lang="lv-LV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473" y="1988630"/>
            <a:ext cx="3396063" cy="1923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811" t="13454" r="10811" b="48180"/>
          <a:stretch/>
        </p:blipFill>
        <p:spPr>
          <a:xfrm>
            <a:off x="3776133" y="1457405"/>
            <a:ext cx="3202580" cy="2319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12227" b="42573"/>
          <a:stretch/>
        </p:blipFill>
        <p:spPr>
          <a:xfrm>
            <a:off x="366263" y="1485825"/>
            <a:ext cx="3262662" cy="2087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3310" y="492395"/>
            <a:ext cx="4624236" cy="1323439"/>
          </a:xfrm>
          <a:prstGeom prst="rect">
            <a:avLst/>
          </a:prstGeom>
          <a:solidFill>
            <a:srgbClr val="FDA71E"/>
          </a:solidFill>
        </p:spPr>
        <p:txBody>
          <a:bodyPr wrap="square" rtlCol="0">
            <a:spAutoFit/>
          </a:bodyPr>
          <a:lstStyle/>
          <a:p>
            <a:r>
              <a:rPr lang="lv-LV" sz="2000" b="1" dirty="0"/>
              <a:t>2</a:t>
            </a:r>
            <a:r>
              <a:rPr lang="lv-LV" sz="2000" b="1" dirty="0" smtClean="0"/>
              <a:t>. PARLOKI PAPĪRA RAPU! PIE LOCĪJUMA LĪNIJAS UZZĪMĒ KĀDU FIGŪRU PĒC IZVĒLES UN IZGRIEZ TO! ATLOKI IZGRIEZTO FIGŪRU! NORĀDI TĀS SIMETRIJAS ASI!</a:t>
            </a:r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3967835" y="4216259"/>
            <a:ext cx="8047701" cy="707886"/>
          </a:xfrm>
          <a:prstGeom prst="rect">
            <a:avLst/>
          </a:prstGeom>
          <a:solidFill>
            <a:srgbClr val="FDA71E"/>
          </a:solidFill>
        </p:spPr>
        <p:txBody>
          <a:bodyPr wrap="square" rtlCol="0">
            <a:spAutoFit/>
          </a:bodyPr>
          <a:lstStyle/>
          <a:p>
            <a:r>
              <a:rPr lang="lv-LV" sz="2000" b="1" dirty="0"/>
              <a:t>3</a:t>
            </a:r>
            <a:r>
              <a:rPr lang="lv-LV" sz="2000" b="1" dirty="0" smtClean="0"/>
              <a:t>. KLADĒ UZZĪMĒ KĀDU FIGŪRU VAI OBJEKTU UN IEZĪMĒ TAJĀ SIMETRIJAS ASI!</a:t>
            </a:r>
            <a:endParaRPr lang="lv-LV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9338" y="5058327"/>
            <a:ext cx="6492995" cy="1428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78013" y="4993338"/>
            <a:ext cx="129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Piemēram:</a:t>
            </a:r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7423310" y="1984205"/>
            <a:ext cx="129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Piemēram:</a:t>
            </a:r>
            <a:endParaRPr lang="lv-LV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756" y="3709911"/>
            <a:ext cx="240812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Mans stundu grozs: Izkrās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-7918" r="-264" b="42745"/>
          <a:stretch/>
        </p:blipFill>
        <p:spPr bwMode="auto">
          <a:xfrm>
            <a:off x="0" y="-1045938"/>
            <a:ext cx="12485604" cy="80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2502" y="988828"/>
            <a:ext cx="7145079" cy="1785104"/>
          </a:xfrm>
          <a:prstGeom prst="rect">
            <a:avLst/>
          </a:prstGeom>
          <a:solidFill>
            <a:srgbClr val="FDA7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4400" b="1" dirty="0" smtClean="0"/>
              <a:t>VEIC PAŠVĒRTĒJUMU!</a:t>
            </a:r>
          </a:p>
          <a:p>
            <a:endParaRPr lang="lv-LV" dirty="0" smtClean="0"/>
          </a:p>
          <a:p>
            <a:pPr algn="ctr"/>
            <a:r>
              <a:rPr lang="lv-LV" sz="2400" dirty="0" smtClean="0"/>
              <a:t>KO ŠODIEN IEMĀCĪJIES?  KO MĀCĒJI ĻOTI LABI IZDARĪT? KAS NEIZDEVĀS TIK LABI? </a:t>
            </a:r>
            <a:endParaRPr lang="lv-LV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76899" y="5204246"/>
            <a:ext cx="5348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 smtClean="0"/>
              <a:t>LIELISKS DARBIŅŠ</a:t>
            </a:r>
            <a:r>
              <a:rPr lang="lv-LV" sz="4000" b="1" dirty="0"/>
              <a:t>! </a:t>
            </a:r>
            <a:endParaRPr lang="lv-LV" sz="4000" b="1" dirty="0" smtClean="0"/>
          </a:p>
          <a:p>
            <a:endParaRPr lang="lv-LV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74" y1="14865" x2="10326" y2="30180"/>
                        <a14:foregroundMark x1="9239" y1="55856" x2="16304" y2="36937"/>
                        <a14:foregroundMark x1="9239" y1="59009" x2="9239" y2="59009"/>
                        <a14:foregroundMark x1="15761" y1="27477" x2="15761" y2="27477"/>
                        <a14:foregroundMark x1="21739" y1="18018" x2="21739" y2="18018"/>
                        <a14:foregroundMark x1="69565" y1="21171" x2="69565" y2="21171"/>
                        <a14:foregroundMark x1="70109" y1="25225" x2="70109" y2="25225"/>
                        <a14:foregroundMark x1="71196" y1="20270" x2="71196" y2="20270"/>
                        <a14:foregroundMark x1="69565" y1="29279" x2="69565" y2="29279"/>
                        <a14:foregroundMark x1="80435" y1="25676" x2="80435" y2="25676"/>
                        <a14:foregroundMark x1="80978" y1="23874" x2="80978" y2="23874"/>
                        <a14:foregroundMark x1="76630" y1="28829" x2="76630" y2="28829"/>
                        <a14:foregroundMark x1="77717" y1="28378" x2="77717" y2="28378"/>
                        <a14:foregroundMark x1="74457" y1="31532" x2="74457" y2="31532"/>
                        <a14:foregroundMark x1="9783" y1="36937" x2="25543" y2="31081"/>
                        <a14:foregroundMark x1="15761" y1="901" x2="15761" y2="901"/>
                        <a14:foregroundMark x1="20652" y1="5856" x2="20652" y2="5856"/>
                        <a14:foregroundMark x1="21739" y1="10360" x2="21739" y2="10360"/>
                        <a14:foregroundMark x1="21739" y1="14414" x2="21739" y2="14414"/>
                        <a14:foregroundMark x1="23370" y1="11261" x2="23370" y2="11261"/>
                        <a14:foregroundMark x1="22826" y1="6757" x2="22826" y2="6757"/>
                        <a14:foregroundMark x1="23370" y1="4505" x2="23370" y2="4505"/>
                        <a14:foregroundMark x1="26630" y1="3604" x2="26630" y2="3604"/>
                        <a14:foregroundMark x1="29891" y1="7658" x2="29891" y2="7658"/>
                        <a14:foregroundMark x1="29891" y1="13063" x2="29891" y2="12162"/>
                        <a14:foregroundMark x1="28804" y1="19369" x2="28804" y2="19369"/>
                        <a14:foregroundMark x1="30978" y1="23423" x2="30978" y2="23423"/>
                        <a14:foregroundMark x1="38043" y1="18468" x2="38043" y2="18468"/>
                        <a14:foregroundMark x1="35326" y1="19820" x2="35326" y2="19820"/>
                        <a14:foregroundMark x1="41848" y1="20270" x2="41848" y2="20270"/>
                        <a14:foregroundMark x1="38043" y1="24775" x2="39130" y2="22973"/>
                        <a14:foregroundMark x1="34239" y1="29279" x2="34239" y2="29279"/>
                        <a14:foregroundMark x1="33152" y1="32883" x2="33152" y2="32883"/>
                        <a14:foregroundMark x1="5978" y1="34234" x2="5978" y2="34234"/>
                        <a14:foregroundMark x1="3261" y1="27027" x2="3261" y2="27027"/>
                        <a14:foregroundMark x1="2717" y1="23423" x2="2717" y2="23423"/>
                        <a14:foregroundMark x1="543" y1="14414" x2="543" y2="14414"/>
                        <a14:foregroundMark x1="2717" y1="13063" x2="2717" y2="13063"/>
                        <a14:foregroundMark x1="4891" y1="13964" x2="4891" y2="13964"/>
                        <a14:foregroundMark x1="8152" y1="19820" x2="8152" y2="19820"/>
                        <a14:foregroundMark x1="9239" y1="17568" x2="9239" y2="17568"/>
                        <a14:foregroundMark x1="5978" y1="11712" x2="5978" y2="11712"/>
                        <a14:foregroundMark x1="13587" y1="9459" x2="13587" y2="9459"/>
                        <a14:foregroundMark x1="14674" y1="12162" x2="14674" y2="12162"/>
                        <a14:foregroundMark x1="2174" y1="18919" x2="2174" y2="18919"/>
                        <a14:foregroundMark x1="6522" y1="16667" x2="6522" y2="16667"/>
                        <a14:foregroundMark x1="15761" y1="15315" x2="15761" y2="15315"/>
                        <a14:foregroundMark x1="5435" y1="7207" x2="5435" y2="7207"/>
                        <a14:foregroundMark x1="12500" y1="2703" x2="12500" y2="2703"/>
                        <a14:foregroundMark x1="7609" y1="19369" x2="7609" y2="19369"/>
                        <a14:backgroundMark x1="3261" y1="4955" x2="3261" y2="4955"/>
                        <a14:backgroundMark x1="1630" y1="11712" x2="1630" y2="11712"/>
                        <a14:backgroundMark x1="5978" y1="13514" x2="5978" y2="13514"/>
                        <a14:backgroundMark x1="7609" y1="18468" x2="7609" y2="18468"/>
                        <a14:backgroundMark x1="1630" y1="21622" x2="1630" y2="216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4780" y="3210185"/>
            <a:ext cx="3156097" cy="380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8688" y1="44090" x2="35188" y2="26105"/>
                        <a14:foregroundMark x1="39750" y1="22816" x2="56500" y2="15930"/>
                        <a14:foregroundMark x1="60813" y1="21377" x2="69563" y2="39157"/>
                        <a14:foregroundMark x1="70438" y1="46454" x2="65000" y2="78726"/>
                        <a14:foregroundMark x1="62875" y1="86023" x2="50750" y2="89825"/>
                        <a14:foregroundMark x1="43938" y1="89209" x2="27875" y2="60637"/>
                        <a14:foregroundMark x1="28563" y1="52312" x2="30000" y2="36382"/>
                        <a14:foregroundMark x1="43563" y1="69065" x2="51375" y2="70298"/>
                        <a14:foregroundMark x1="54375" y1="86228" x2="54375" y2="86228"/>
                        <a14:foregroundMark x1="52312" y1="85303" x2="44063" y2="70092"/>
                        <a14:foregroundMark x1="59375" y1="32888" x2="65750" y2="45838"/>
                        <a14:foregroundMark x1="71000" y1="63618" x2="80000" y2="53340"/>
                        <a14:foregroundMark x1="86375" y1="12539" x2="78688" y2="52518"/>
                        <a14:foregroundMark x1="76875" y1="40904" x2="76875" y2="40904"/>
                        <a14:foregroundMark x1="78563" y1="26516" x2="78563" y2="26516"/>
                        <a14:foregroundMark x1="83250" y1="16341" x2="83250" y2="16341"/>
                        <a14:foregroundMark x1="56625" y1="40904" x2="64875" y2="42138"/>
                        <a14:foregroundMark x1="11188" y1="21788" x2="20438" y2="53957"/>
                        <a14:foregroundMark x1="5000" y1="31655" x2="13875" y2="43063"/>
                        <a14:foregroundMark x1="7500" y1="18294" x2="4000" y2="32477"/>
                        <a14:foregroundMark x1="1250" y1="26516" x2="12313" y2="28469"/>
                        <a14:foregroundMark x1="2125" y1="19424" x2="20688" y2="23022"/>
                        <a14:foregroundMark x1="21875" y1="27955" x2="21875" y2="27955"/>
                        <a14:foregroundMark x1="21875" y1="34841" x2="21875" y2="34841"/>
                        <a14:foregroundMark x1="19250" y1="43268" x2="21500" y2="47790"/>
                        <a14:foregroundMark x1="17313" y1="20863" x2="21063" y2="43268"/>
                        <a14:foregroundMark x1="13750" y1="41727" x2="18063" y2="53135"/>
                        <a14:foregroundMark x1="18063" y1="56937" x2="27750" y2="70709"/>
                        <a14:foregroundMark x1="15313" y1="21994" x2="17688" y2="2261"/>
                        <a14:foregroundMark x1="9313" y1="18499" x2="9313" y2="18499"/>
                        <a14:foregroundMark x1="10750" y1="18499" x2="11313" y2="18499"/>
                        <a14:foregroundMark x1="7625" y1="39774" x2="7625" y2="39774"/>
                        <a14:foregroundMark x1="3188" y1="37616" x2="3188" y2="37616"/>
                        <a14:foregroundMark x1="12625" y1="44707" x2="12625" y2="44707"/>
                        <a14:foregroundMark x1="64438" y1="39157" x2="64438" y2="39157"/>
                        <a14:foregroundMark x1="63563" y1="36999" x2="63563" y2="36999"/>
                        <a14:foregroundMark x1="62125" y1="33813" x2="62125" y2="33813"/>
                        <a14:foregroundMark x1="63313" y1="35457" x2="63313" y2="35457"/>
                        <a14:foregroundMark x1="63313" y1="44707" x2="63313" y2="44707"/>
                        <a14:foregroundMark x1="60000" y1="46249" x2="60000" y2="46249"/>
                        <a14:foregroundMark x1="62125" y1="44913" x2="62125" y2="44913"/>
                        <a14:foregroundMark x1="89688" y1="34635" x2="89688" y2="34635"/>
                        <a14:foregroundMark x1="80938" y1="44090" x2="95438" y2="38952"/>
                        <a14:foregroundMark x1="87438" y1="20247" x2="97250" y2="34018"/>
                        <a14:foregroundMark x1="88750" y1="36588" x2="88750" y2="36588"/>
                        <a14:foregroundMark x1="94250" y1="35766" x2="94250" y2="35766"/>
                        <a14:foregroundMark x1="91875" y1="32888" x2="91875" y2="32888"/>
                        <a14:foregroundMark x1="85375" y1="10586" x2="85375" y2="10586"/>
                        <a14:foregroundMark x1="83938" y1="5036" x2="83938" y2="5036"/>
                        <a14:foregroundMark x1="96188" y1="26721" x2="96188" y2="26721"/>
                        <a14:foregroundMark x1="90188" y1="45632" x2="90188" y2="45632"/>
                        <a14:foregroundMark x1="80938" y1="49640" x2="80938" y2="49640"/>
                        <a14:foregroundMark x1="84188" y1="48818" x2="84188" y2="48818"/>
                        <a14:foregroundMark x1="82750" y1="50154" x2="82750" y2="50154"/>
                        <a14:foregroundMark x1="91875" y1="45221" x2="91875" y2="45221"/>
                        <a14:foregroundMark x1="21625" y1="43063" x2="21625" y2="43063"/>
                        <a14:foregroundMark x1="2188" y1="32477" x2="6750" y2="41110"/>
                        <a14:foregroundMark x1="1938" y1="35971" x2="1938" y2="35971"/>
                        <a14:foregroundMark x1="1375" y1="31655" x2="1375" y2="31655"/>
                        <a14:foregroundMark x1="813" y1="25694" x2="813" y2="25694"/>
                        <a14:foregroundMark x1="1188" y1="29291" x2="1188" y2="29291"/>
                        <a14:foregroundMark x1="1812" y1="23741" x2="1812" y2="23741"/>
                        <a14:foregroundMark x1="875" y1="20452" x2="875" y2="20452"/>
                        <a14:foregroundMark x1="3938" y1="16341" x2="3938" y2="16341"/>
                        <a14:foregroundMark x1="8125" y1="15416" x2="8125" y2="15416"/>
                        <a14:foregroundMark x1="12500" y1="15416" x2="12500" y2="15416"/>
                        <a14:foregroundMark x1="12500" y1="18499" x2="12500" y2="18499"/>
                        <a14:foregroundMark x1="2625" y1="17780" x2="2625" y2="17780"/>
                        <a14:foregroundMark x1="7062" y1="16238" x2="7062" y2="16238"/>
                        <a14:foregroundMark x1="6375" y1="15519" x2="6375" y2="15519"/>
                        <a14:foregroundMark x1="9750" y1="15930" x2="9750" y2="15930"/>
                        <a14:foregroundMark x1="11313" y1="15725" x2="11313" y2="15725"/>
                        <a14:foregroundMark x1="4125" y1="40596" x2="4125" y2="40596"/>
                        <a14:foregroundMark x1="3125" y1="39363" x2="3125" y2="39363"/>
                        <a14:foregroundMark x1="2625" y1="37616" x2="2625" y2="37616"/>
                        <a14:foregroundMark x1="8000" y1="42960" x2="8000" y2="42960"/>
                        <a14:foregroundMark x1="5813" y1="42035" x2="5813" y2="42035"/>
                        <a14:foregroundMark x1="4875" y1="41213" x2="4875" y2="41213"/>
                        <a14:foregroundMark x1="11250" y1="43474" x2="11250" y2="43474"/>
                        <a14:foregroundMark x1="9500" y1="43474" x2="9500" y2="43474"/>
                        <a14:foregroundMark x1="13125" y1="47276" x2="13125" y2="47276"/>
                        <a14:foregroundMark x1="14188" y1="47893" x2="14188" y2="47893"/>
                        <a14:foregroundMark x1="20875" y1="39774" x2="20875" y2="39774"/>
                        <a14:foregroundMark x1="21688" y1="36691" x2="21688" y2="36691"/>
                        <a14:foregroundMark x1="22375" y1="41932" x2="22375" y2="41932"/>
                        <a14:foregroundMark x1="22188" y1="31244" x2="22188" y2="31244"/>
                        <a14:foregroundMark x1="93750" y1="43577" x2="93750" y2="43577"/>
                        <a14:foregroundMark x1="95938" y1="36074" x2="95938" y2="36074"/>
                        <a14:foregroundMark x1="93313" y1="37513" x2="93313" y2="37513"/>
                        <a14:foregroundMark x1="97375" y1="37616" x2="97375" y2="37616"/>
                        <a14:foregroundMark x1="18250" y1="15725" x2="18250" y2="15725"/>
                        <a14:foregroundMark x1="20063" y1="20247" x2="20063" y2="20247"/>
                        <a14:foregroundMark x1="21188" y1="22405" x2="21188" y2="22405"/>
                        <a14:foregroundMark x1="21875" y1="25899" x2="21875" y2="25899"/>
                        <a14:foregroundMark x1="21375" y1="23947" x2="21375" y2="23947"/>
                        <a14:foregroundMark x1="18688" y1="8736" x2="18688" y2="8736"/>
                        <a14:foregroundMark x1="19563" y1="4317" x2="19563" y2="4317"/>
                        <a14:foregroundMark x1="18063" y1="1233" x2="18063" y2="1233"/>
                        <a14:foregroundMark x1="15563" y1="2775" x2="15563" y2="2775"/>
                        <a14:foregroundMark x1="13438" y1="6989" x2="13438" y2="6989"/>
                        <a14:foregroundMark x1="12687" y1="10689" x2="12687" y2="10689"/>
                        <a14:foregroundMark x1="13188" y1="14594" x2="13188" y2="14594"/>
                        <a14:foregroundMark x1="13063" y1="8839" x2="13063" y2="8839"/>
                        <a14:foregroundMark x1="12812" y1="12641" x2="12812" y2="12641"/>
                        <a14:foregroundMark x1="18688" y1="11614" x2="18688" y2="11614"/>
                        <a14:foregroundMark x1="18250" y1="13772" x2="18250" y2="13772"/>
                        <a14:foregroundMark x1="19500" y1="17883" x2="19500" y2="17883"/>
                        <a14:foregroundMark x1="18688" y1="17163" x2="18688" y2="17163"/>
                        <a14:foregroundMark x1="22188" y1="29394" x2="22188" y2="29394"/>
                        <a14:foregroundMark x1="21563" y1="38541" x2="21563" y2="38541"/>
                        <a14:foregroundMark x1="22188" y1="33710" x2="22188" y2="33710"/>
                        <a14:foregroundMark x1="92563" y1="43679" x2="92563" y2="43679"/>
                        <a14:foregroundMark x1="90688" y1="43474" x2="90688" y2="43474"/>
                        <a14:foregroundMark x1="95563" y1="43577" x2="95563" y2="43577"/>
                        <a14:foregroundMark x1="94688" y1="43988" x2="94688" y2="43988"/>
                        <a14:foregroundMark x1="97000" y1="42035" x2="97000" y2="42035"/>
                        <a14:foregroundMark x1="96438" y1="37307" x2="96438" y2="37307"/>
                        <a14:foregroundMark x1="97625" y1="39363" x2="97625" y2="39363"/>
                        <a14:foregroundMark x1="98375" y1="35149" x2="98375" y2="35149"/>
                        <a14:foregroundMark x1="98750" y1="31963" x2="98750" y2="31963"/>
                        <a14:foregroundMark x1="98000" y1="30627" x2="98000" y2="30627"/>
                        <a14:foregroundMark x1="98875" y1="33094" x2="98875" y2="33094"/>
                        <a14:foregroundMark x1="98438" y1="29394" x2="98438" y2="29394"/>
                        <a14:foregroundMark x1="99250" y1="28263" x2="99250" y2="28263"/>
                        <a14:foregroundMark x1="98688" y1="26516" x2="98688" y2="26516"/>
                        <a14:foregroundMark x1="97313" y1="24563" x2="97313" y2="24563"/>
                        <a14:foregroundMark x1="95125" y1="22610" x2="95313" y2="22302"/>
                        <a14:foregroundMark x1="91875" y1="21788" x2="91875" y2="21788"/>
                        <a14:foregroundMark x1="90938" y1="20761" x2="90938" y2="20761"/>
                        <a14:foregroundMark x1="93875" y1="21583" x2="93875" y2="21583"/>
                        <a14:foregroundMark x1="92000" y1="20555" x2="92000" y2="20555"/>
                        <a14:foregroundMark x1="88000" y1="20555" x2="88000" y2="20555"/>
                        <a14:foregroundMark x1="89813" y1="20555" x2="89813" y2="20555"/>
                        <a14:foregroundMark x1="88313" y1="20041" x2="88313" y2="20041"/>
                        <a14:foregroundMark x1="88813" y1="19938" x2="88813" y2="19938"/>
                        <a14:foregroundMark x1="93125" y1="21788" x2="93125" y2="21788"/>
                        <a14:foregroundMark x1="87813" y1="18294" x2="87813" y2="18294"/>
                        <a14:foregroundMark x1="88438" y1="16033" x2="88438" y2="16033"/>
                        <a14:foregroundMark x1="88688" y1="12025" x2="88688" y2="12025"/>
                        <a14:foregroundMark x1="88000" y1="9661" x2="88000" y2="9661"/>
                        <a14:foregroundMark x1="86625" y1="6475" x2="86625" y2="6475"/>
                        <a14:foregroundMark x1="84750" y1="3803" x2="84750" y2="3803"/>
                        <a14:foregroundMark x1="83500" y1="4522" x2="83500" y2="4522"/>
                        <a14:foregroundMark x1="82938" y1="7708" x2="82938" y2="7708"/>
                        <a14:foregroundMark x1="83313" y1="12025" x2="83313" y2="12025"/>
                        <a14:foregroundMark x1="82813" y1="14697" x2="82813" y2="14697"/>
                        <a14:foregroundMark x1="82250" y1="19219" x2="82250" y2="19219"/>
                        <a14:foregroundMark x1="80500" y1="21994" x2="80500" y2="21994"/>
                        <a14:foregroundMark x1="79500" y1="23638" x2="79500" y2="23638"/>
                        <a14:foregroundMark x1="78500" y1="25694" x2="78500" y2="25694"/>
                        <a14:foregroundMark x1="77438" y1="29496" x2="77438" y2="29496"/>
                        <a14:foregroundMark x1="77063" y1="33916" x2="77063" y2="33916"/>
                        <a14:foregroundMark x1="77688" y1="27646" x2="77688" y2="27646"/>
                        <a14:foregroundMark x1="77500" y1="31244" x2="77500" y2="31244"/>
                        <a14:foregroundMark x1="76813" y1="33094" x2="76813" y2="33094"/>
                        <a14:foregroundMark x1="81563" y1="48099" x2="81563" y2="48099"/>
                        <a14:foregroundMark x1="83750" y1="47790" x2="83750" y2="47790"/>
                        <a14:foregroundMark x1="84125" y1="51285" x2="84125" y2="51285"/>
                        <a14:foregroundMark x1="81938" y1="51182" x2="81938" y2="51182"/>
                        <a14:foregroundMark x1="85000" y1="48613" x2="85000" y2="48613"/>
                        <a14:foregroundMark x1="84625" y1="49640" x2="84625" y2="49640"/>
                        <a14:foregroundMark x1="83250" y1="50976" x2="83250" y2="50976"/>
                        <a14:foregroundMark x1="86688" y1="47688" x2="86688" y2="47688"/>
                        <a14:foregroundMark x1="89063" y1="48201" x2="89063" y2="48201"/>
                        <a14:foregroundMark x1="91750" y1="47790" x2="91750" y2="47790"/>
                        <a14:foregroundMark x1="94375" y1="46351" x2="94375" y2="46351"/>
                        <a14:foregroundMark x1="95625" y1="44296" x2="95625" y2="44296"/>
                        <a14:foregroundMark x1="93438" y1="47276" x2="93438" y2="472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831" y="3668234"/>
            <a:ext cx="2810107" cy="1708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4550" y1="39331" x2="44550" y2="39331"/>
                        <a14:foregroundMark x1="47867" y1="44351" x2="47867" y2="44351"/>
                        <a14:foregroundMark x1="39336" y1="43515" x2="39336" y2="43515"/>
                        <a14:foregroundMark x1="75355" y1="44351" x2="75355" y2="44351"/>
                        <a14:foregroundMark x1="16588" y1="13389" x2="16588" y2="13389"/>
                        <a14:foregroundMark x1="8057" y1="9205" x2="8057" y2="9205"/>
                        <a14:foregroundMark x1="13270" y1="26360" x2="13270" y2="26360"/>
                        <a14:foregroundMark x1="30806" y1="4184" x2="30806" y2="4184"/>
                        <a14:foregroundMark x1="23697" y1="13389" x2="23697" y2="13389"/>
                        <a14:foregroundMark x1="76777" y1="34728" x2="76777" y2="34728"/>
                        <a14:foregroundMark x1="62559" y1="77824" x2="62559" y2="77824"/>
                        <a14:foregroundMark x1="58294" y1="81590" x2="58294" y2="81590"/>
                        <a14:foregroundMark x1="47393" y1="71548" x2="47393" y2="71548"/>
                        <a14:foregroundMark x1="61611" y1="72803" x2="61611" y2="72803"/>
                        <a14:foregroundMark x1="54502" y1="67364" x2="56398" y2="86192"/>
                        <a14:foregroundMark x1="45972" y1="67364" x2="45972" y2="67364"/>
                        <a14:foregroundMark x1="57346" y1="97071" x2="57346" y2="97071"/>
                        <a14:foregroundMark x1="61137" y1="93724" x2="61137" y2="93724"/>
                        <a14:foregroundMark x1="33649" y1="94142" x2="33649" y2="94142"/>
                        <a14:foregroundMark x1="51185" y1="37657" x2="51185" y2="37657"/>
                        <a14:foregroundMark x1="11848" y1="20084" x2="11848" y2="20084"/>
                        <a14:foregroundMark x1="23697" y1="9623" x2="23697" y2="9623"/>
                        <a14:foregroundMark x1="22749" y1="2510" x2="22749" y2="2510"/>
                        <a14:foregroundMark x1="67773" y1="46444" x2="67773" y2="46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9423" y="574052"/>
            <a:ext cx="2828261" cy="3203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0757" y1="16574" x2="30757" y2="16574"/>
                        <a14:foregroundMark x1="55233" y1="17132" x2="55233" y2="17132"/>
                        <a14:foregroundMark x1="46538" y1="34264" x2="46538" y2="34264"/>
                        <a14:foregroundMark x1="59259" y1="30168" x2="59259" y2="30168"/>
                        <a14:foregroundMark x1="48148" y1="21974" x2="48148" y2="21974"/>
                        <a14:foregroundMark x1="50081" y1="15456" x2="50081" y2="15456"/>
                        <a14:foregroundMark x1="30113" y1="32588" x2="30113" y2="32588"/>
                        <a14:foregroundMark x1="33816" y1="37244" x2="33816" y2="37244"/>
                        <a14:foregroundMark x1="22544" y1="26629" x2="22544" y2="26629"/>
                        <a14:foregroundMark x1="36393" y1="30726" x2="36393" y2="30726"/>
                        <a14:foregroundMark x1="29147" y1="24395" x2="29147" y2="24395"/>
                        <a14:foregroundMark x1="35588" y1="23277" x2="35588" y2="23277"/>
                        <a14:foregroundMark x1="26409" y1="19367" x2="26409" y2="19367"/>
                        <a14:foregroundMark x1="73430" y1="53259" x2="73430" y2="53259"/>
                        <a14:foregroundMark x1="89855" y1="64246" x2="89855" y2="64246"/>
                        <a14:foregroundMark x1="64251" y1="71881" x2="64251" y2="71881"/>
                        <a14:foregroundMark x1="85346" y1="38734" x2="85346" y2="38734"/>
                        <a14:foregroundMark x1="83092" y1="65549" x2="83092" y2="65549"/>
                        <a14:foregroundMark x1="70692" y1="66667" x2="70692" y2="66667"/>
                        <a14:foregroundMark x1="70692" y1="66667" x2="70692" y2="66667"/>
                        <a14:foregroundMark x1="70692" y1="66667" x2="70692" y2="66667"/>
                        <a14:foregroundMark x1="70692" y1="66667" x2="70692" y2="66667"/>
                        <a14:foregroundMark x1="69082" y1="66667" x2="69082" y2="66667"/>
                        <a14:foregroundMark x1="69082" y1="66667" x2="69082" y2="66667"/>
                        <a14:foregroundMark x1="65378" y1="65549" x2="96296" y2="63128"/>
                        <a14:foregroundMark x1="67955" y1="44134" x2="81320" y2="67784"/>
                        <a14:foregroundMark x1="83414" y1="57542" x2="78583" y2="74115"/>
                        <a14:foregroundMark x1="38325" y1="73743" x2="38325" y2="73743"/>
                        <a14:foregroundMark x1="36393" y1="60708" x2="36393" y2="60708"/>
                        <a14:foregroundMark x1="38325" y1="69460" x2="38325" y2="69460"/>
                        <a14:foregroundMark x1="38647" y1="66294" x2="38647" y2="66294"/>
                        <a14:foregroundMark x1="47987" y1="82123" x2="46216" y2="49721"/>
                        <a14:foregroundMark x1="27375" y1="86778" x2="33977" y2="33892"/>
                        <a14:foregroundMark x1="15781" y1="62011" x2="42834" y2="79702"/>
                        <a14:foregroundMark x1="19646" y1="52886" x2="59581" y2="69460"/>
                        <a14:foregroundMark x1="22705" y1="63128" x2="55072" y2="64618"/>
                        <a14:foregroundMark x1="59581" y1="55680" x2="90821" y2="76909"/>
                        <a14:foregroundMark x1="80998" y1="43017" x2="93881" y2="91434"/>
                        <a14:foregroundMark x1="59581" y1="76164" x2="91143" y2="79330"/>
                        <a14:foregroundMark x1="55395" y1="67412" x2="80032" y2="72626"/>
                        <a14:foregroundMark x1="58132" y1="63501" x2="66023" y2="67784"/>
                        <a14:foregroundMark x1="59903" y1="78026" x2="73430" y2="71322"/>
                        <a14:foregroundMark x1="55717" y1="76164" x2="70692" y2="63873"/>
                        <a14:foregroundMark x1="53784" y1="47672" x2="89211" y2="50838"/>
                        <a14:foregroundMark x1="59581" y1="51769" x2="74235" y2="56052"/>
                        <a14:foregroundMark x1="67955" y1="37803" x2="76973" y2="47672"/>
                        <a14:foregroundMark x1="70692" y1="46555" x2="70692" y2="46555"/>
                        <a14:foregroundMark x1="70370" y1="44134" x2="70370" y2="44134"/>
                        <a14:foregroundMark x1="67955" y1="42272" x2="67955" y2="42272"/>
                        <a14:foregroundMark x1="85346" y1="30354" x2="80998" y2="44507"/>
                        <a14:foregroundMark x1="88567" y1="44507" x2="93881" y2="62011"/>
                        <a14:foregroundMark x1="86151" y1="41899" x2="86151" y2="41899"/>
                        <a14:foregroundMark x1="82287" y1="31099" x2="82287" y2="31099"/>
                        <a14:foregroundMark x1="89533" y1="27188" x2="89533" y2="27188"/>
                        <a14:foregroundMark x1="85024" y1="28864" x2="85024" y2="28864"/>
                        <a14:foregroundMark x1="84380" y1="25698" x2="84380" y2="25698"/>
                        <a14:foregroundMark x1="81965" y1="39479" x2="81965" y2="39479"/>
                        <a14:foregroundMark x1="80032" y1="33520" x2="80032" y2="33520"/>
                        <a14:foregroundMark x1="80032" y1="38734" x2="80032" y2="38734"/>
                        <a14:foregroundMark x1="79549" y1="39106" x2="82931" y2="25512"/>
                        <a14:foregroundMark x1="85185" y1="27374" x2="87601" y2="28492"/>
                        <a14:foregroundMark x1="94847" y1="68343" x2="94847" y2="68343"/>
                        <a14:foregroundMark x1="90660" y1="69832" x2="90660" y2="69832"/>
                        <a14:foregroundMark x1="92754" y1="72253" x2="92754" y2="72253"/>
                        <a14:foregroundMark x1="94525" y1="83054" x2="94525" y2="83054"/>
                        <a14:foregroundMark x1="95813" y1="74674" x2="95813" y2="74674"/>
                        <a14:foregroundMark x1="98873" y1="71322" x2="98873" y2="71322"/>
                        <a14:foregroundMark x1="92754" y1="80819" x2="92754" y2="80819"/>
                        <a14:foregroundMark x1="91787" y1="75791" x2="99517" y2="72998"/>
                        <a14:foregroundMark x1="93881" y1="85475" x2="93398" y2="95903"/>
                        <a14:foregroundMark x1="72142" y1="81006" x2="85990" y2="92551"/>
                        <a14:foregroundMark x1="89211" y1="96648" x2="92432" y2="80819"/>
                        <a14:foregroundMark x1="95652" y1="94600" x2="96940" y2="78212"/>
                        <a14:foregroundMark x1="89533" y1="88454" x2="85829" y2="73929"/>
                        <a14:foregroundMark x1="19807" y1="37989" x2="28986" y2="11173"/>
                        <a14:foregroundMark x1="52496" y1="39106" x2="48792" y2="8194"/>
                        <a14:foregroundMark x1="56522" y1="33147" x2="55878" y2="21229"/>
                        <a14:foregroundMark x1="53784" y1="40037" x2="53784" y2="40037"/>
                        <a14:foregroundMark x1="48631" y1="43762" x2="47343" y2="11359"/>
                        <a14:foregroundMark x1="44444" y1="33147" x2="44444" y2="33147"/>
                        <a14:foregroundMark x1="34300" y1="18063" x2="34300" y2="18063"/>
                        <a14:foregroundMark x1="31079" y1="25512" x2="31079" y2="25512"/>
                        <a14:foregroundMark x1="27053" y1="21229" x2="27053" y2="21229"/>
                        <a14:foregroundMark x1="29308" y1="22533" x2="29308" y2="22533"/>
                        <a14:foregroundMark x1="33172" y1="26071" x2="26892" y2="33706"/>
                        <a14:foregroundMark x1="64412" y1="45624" x2="64412" y2="45624"/>
                        <a14:foregroundMark x1="93881" y1="66667" x2="93881" y2="66667"/>
                        <a14:foregroundMark x1="97424" y1="72067" x2="97424" y2="72067"/>
                        <a14:foregroundMark x1="47665" y1="4655" x2="47665" y2="4655"/>
                        <a14:foregroundMark x1="56361" y1="8194" x2="56361" y2="8194"/>
                        <a14:foregroundMark x1="30918" y1="3538" x2="30918" y2="3538"/>
                        <a14:foregroundMark x1="22866" y1="8194" x2="22866" y2="8194"/>
                        <a14:foregroundMark x1="22866" y1="9125" x2="22866" y2="9125"/>
                        <a14:foregroundMark x1="78422" y1="36313" x2="78422" y2="36313"/>
                        <a14:foregroundMark x1="63607" y1="43948" x2="63607" y2="43948"/>
                        <a14:foregroundMark x1="93720" y1="72626" x2="93720" y2="72626"/>
                        <a14:foregroundMark x1="95813" y1="70019" x2="95813" y2="70019"/>
                        <a14:foregroundMark x1="96940" y1="64991" x2="96940" y2="64991"/>
                        <a14:foregroundMark x1="96135" y1="58101" x2="96135" y2="58101"/>
                        <a14:foregroundMark x1="92432" y1="48603" x2="92432" y2="48603"/>
                        <a14:foregroundMark x1="88567" y1="38361" x2="88567" y2="38361"/>
                        <a14:foregroundMark x1="90016" y1="29609" x2="90016" y2="29609"/>
                        <a14:foregroundMark x1="87118" y1="25512" x2="87118" y2="25512"/>
                        <a14:foregroundMark x1="79388" y1="30726" x2="79388" y2="30726"/>
                        <a14:foregroundMark x1="78583" y1="39851" x2="78583" y2="39851"/>
                        <a14:foregroundMark x1="88889" y1="42458" x2="88889" y2="42458"/>
                        <a14:foregroundMark x1="90177" y1="44320" x2="90177" y2="44320"/>
                        <a14:foregroundMark x1="87762" y1="35382" x2="87762" y2="35382"/>
                        <a14:foregroundMark x1="88245" y1="31471" x2="88245" y2="31471"/>
                        <a14:foregroundMark x1="96135" y1="55866" x2="96135" y2="55866"/>
                        <a14:foregroundMark x1="94686" y1="51769" x2="94686" y2="51769"/>
                        <a14:foregroundMark x1="96779" y1="67412" x2="96779" y2="67412"/>
                        <a14:foregroundMark x1="98873" y1="67970" x2="98873" y2="679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405" y="2548587"/>
            <a:ext cx="2842584" cy="2458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3807" y="6050632"/>
            <a:ext cx="5568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4000" b="1" dirty="0"/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7256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194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SIMETRIJA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Inese Lešinska</dc:creator>
  <cp:lastModifiedBy>Alise Gubene</cp:lastModifiedBy>
  <cp:revision>42</cp:revision>
  <dcterms:created xsi:type="dcterms:W3CDTF">2020-04-10T15:05:16Z</dcterms:created>
  <dcterms:modified xsi:type="dcterms:W3CDTF">2020-04-22T08:35:06Z</dcterms:modified>
</cp:coreProperties>
</file>