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59" r:id="rId5"/>
    <p:sldId id="262" r:id="rId6"/>
    <p:sldId id="261" r:id="rId7"/>
    <p:sldId id="263" r:id="rId8"/>
    <p:sldId id="265" r:id="rId9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1898-1E70-4772-83F4-6B55BFCC7450}" type="datetimeFigureOut">
              <a:rPr lang="lv-LV" smtClean="0"/>
              <a:pPr/>
              <a:t>04.12.2019</a:t>
            </a:fld>
            <a:endParaRPr lang="lv-LV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BCA-48E5-444C-965F-D0B73DA5DC15}" type="slidenum">
              <a:rPr lang="lv-LV" smtClean="0"/>
              <a:pPr/>
              <a:t>‹#›</a:t>
            </a:fld>
            <a:endParaRPr lang="lv-LV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1898-1E70-4772-83F4-6B55BFCC7450}" type="datetimeFigureOut">
              <a:rPr lang="lv-LV" smtClean="0"/>
              <a:pPr/>
              <a:t>04.12.2019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BCA-48E5-444C-965F-D0B73DA5DC15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1898-1E70-4772-83F4-6B55BFCC7450}" type="datetimeFigureOut">
              <a:rPr lang="lv-LV" smtClean="0"/>
              <a:pPr/>
              <a:t>04.12.2019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BCA-48E5-444C-965F-D0B73DA5DC15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1898-1E70-4772-83F4-6B55BFCC7450}" type="datetimeFigureOut">
              <a:rPr lang="lv-LV" smtClean="0"/>
              <a:pPr/>
              <a:t>04.12.2019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BCA-48E5-444C-965F-D0B73DA5DC15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1898-1E70-4772-83F4-6B55BFCC7450}" type="datetimeFigureOut">
              <a:rPr lang="lv-LV" smtClean="0"/>
              <a:pPr/>
              <a:t>04.12.2019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BCA-48E5-444C-965F-D0B73DA5DC15}" type="slidenum">
              <a:rPr lang="lv-LV" smtClean="0"/>
              <a:pPr/>
              <a:t>‹#›</a:t>
            </a:fld>
            <a:endParaRPr lang="lv-LV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1898-1E70-4772-83F4-6B55BFCC7450}" type="datetimeFigureOut">
              <a:rPr lang="lv-LV" smtClean="0"/>
              <a:pPr/>
              <a:t>04.12.2019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BCA-48E5-444C-965F-D0B73DA5DC15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1898-1E70-4772-83F4-6B55BFCC7450}" type="datetimeFigureOut">
              <a:rPr lang="lv-LV" smtClean="0"/>
              <a:pPr/>
              <a:t>04.12.2019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BCA-48E5-444C-965F-D0B73DA5DC15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1898-1E70-4772-83F4-6B55BFCC7450}" type="datetimeFigureOut">
              <a:rPr lang="lv-LV" smtClean="0"/>
              <a:pPr/>
              <a:t>04.12.2019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BCA-48E5-444C-965F-D0B73DA5DC15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1898-1E70-4772-83F4-6B55BFCC7450}" type="datetimeFigureOut">
              <a:rPr lang="lv-LV" smtClean="0"/>
              <a:pPr/>
              <a:t>04.12.2019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BCA-48E5-444C-965F-D0B73DA5DC15}" type="slidenum">
              <a:rPr lang="lv-LV" smtClean="0"/>
              <a:pPr/>
              <a:t>‹#›</a:t>
            </a:fld>
            <a:endParaRPr lang="lv-LV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1898-1E70-4772-83F4-6B55BFCC7450}" type="datetimeFigureOut">
              <a:rPr lang="lv-LV" smtClean="0"/>
              <a:pPr/>
              <a:t>04.12.2019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BCA-48E5-444C-965F-D0B73DA5DC15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71898-1E70-4772-83F4-6B55BFCC7450}" type="datetimeFigureOut">
              <a:rPr lang="lv-LV" smtClean="0"/>
              <a:pPr/>
              <a:t>04.12.2019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40BCA-48E5-444C-965F-D0B73DA5DC15}" type="slidenum">
              <a:rPr lang="lv-LV" smtClean="0"/>
              <a:pPr/>
              <a:t>‹#›</a:t>
            </a:fld>
            <a:endParaRPr lang="lv-LV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BD71898-1E70-4772-83F4-6B55BFCC7450}" type="datetimeFigureOut">
              <a:rPr lang="lv-LV" smtClean="0"/>
              <a:pPr/>
              <a:t>04.12.2019</a:t>
            </a:fld>
            <a:endParaRPr lang="lv-LV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lv-LV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D340BCA-48E5-444C-965F-D0B73DA5DC15}" type="slidenum">
              <a:rPr lang="lv-LV" smtClean="0"/>
              <a:pPr/>
              <a:t>‹#›</a:t>
            </a:fld>
            <a:endParaRPr lang="lv-LV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 b="1" dirty="0" smtClean="0">
                <a:latin typeface="Arial" pitchFamily="34" charset="0"/>
                <a:cs typeface="Arial" pitchFamily="34" charset="0"/>
              </a:rPr>
              <a:t>Uzdevums</a:t>
            </a:r>
            <a:endParaRPr lang="lv-LV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237102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lv-LV" sz="3600" dirty="0" smtClean="0">
                <a:latin typeface="Arial" pitchFamily="34" charset="0"/>
                <a:cs typeface="Arial" pitchFamily="34" charset="0"/>
              </a:rPr>
              <a:t>Noskatīsimies video fragmentu!</a:t>
            </a:r>
          </a:p>
          <a:p>
            <a:pPr>
              <a:buFont typeface="Wingdings" pitchFamily="2" charset="2"/>
              <a:buChar char="q"/>
            </a:pPr>
            <a:r>
              <a:rPr lang="lv-LV" sz="3600" dirty="0" smtClean="0">
                <a:latin typeface="Arial" pitchFamily="34" charset="0"/>
                <a:cs typeface="Arial" pitchFamily="34" charset="0"/>
              </a:rPr>
              <a:t>Atbildi uz jautājumu!</a:t>
            </a:r>
          </a:p>
          <a:p>
            <a:r>
              <a:rPr lang="lv-LV" sz="3600" b="1" dirty="0" smtClean="0">
                <a:latin typeface="Arial" pitchFamily="34" charset="0"/>
                <a:cs typeface="Arial" pitchFamily="34" charset="0"/>
              </a:rPr>
              <a:t>Kāda pēc tavām domām ir stundas tēma?</a:t>
            </a:r>
            <a:endParaRPr lang="lv-LV" sz="3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3648" y="2204864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lv-LV" sz="7200" b="1" dirty="0" smtClean="0">
                <a:latin typeface="Arial" pitchFamily="34" charset="0"/>
                <a:cs typeface="Arial" pitchFamily="34" charset="0"/>
              </a:rPr>
              <a:t>Kustība</a:t>
            </a:r>
            <a:endParaRPr lang="lv-LV" sz="7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 b="1" dirty="0" smtClean="0">
                <a:latin typeface="Arial" pitchFamily="34" charset="0"/>
                <a:cs typeface="Arial" pitchFamily="34" charset="0"/>
              </a:rPr>
              <a:t>Stundas mērķis</a:t>
            </a:r>
            <a:endParaRPr lang="lv-LV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1844824"/>
            <a:ext cx="7406640" cy="1752600"/>
          </a:xfrm>
        </p:spPr>
        <p:txBody>
          <a:bodyPr>
            <a:normAutofit/>
          </a:bodyPr>
          <a:lstStyle/>
          <a:p>
            <a:pPr algn="just"/>
            <a:r>
              <a:rPr lang="lv-LV" sz="3600" dirty="0" smtClean="0">
                <a:latin typeface="Arial" pitchFamily="34" charset="0"/>
                <a:cs typeface="Arial" pitchFamily="34" charset="0"/>
              </a:rPr>
              <a:t>Pastāstīt par dabā novērotajām kustībām, to veidiem un izmantošanu ikdienā.</a:t>
            </a:r>
          </a:p>
          <a:p>
            <a:pPr algn="just"/>
            <a:endParaRPr lang="lv-LV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 b="1" dirty="0" smtClean="0">
                <a:latin typeface="Arial" pitchFamily="34" charset="0"/>
                <a:cs typeface="Arial" pitchFamily="34" charset="0"/>
              </a:rPr>
              <a:t>Sasniedzamais rezultāts</a:t>
            </a:r>
            <a:endParaRPr lang="lv-LV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171888" cy="481929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lv-LV" sz="4000" dirty="0" smtClean="0">
                <a:latin typeface="Arial" pitchFamily="34" charset="0"/>
                <a:cs typeface="Arial" pitchFamily="34" charset="0"/>
              </a:rPr>
              <a:t>Prot noteikt kustību veidus. (Ķermeņi kustās -  taisnā virzienā, līkumiem, svārstveida šurpu- turpu, griežas riņķī.)</a:t>
            </a:r>
          </a:p>
          <a:p>
            <a:pPr>
              <a:buFont typeface="Wingdings" pitchFamily="2" charset="2"/>
              <a:buChar char="q"/>
            </a:pPr>
            <a:r>
              <a:rPr lang="lv-LV" sz="4000" dirty="0" smtClean="0"/>
              <a:t>Zina nosaukt piemērus un skaidro ikdienā izmantojamo kustību veidus.</a:t>
            </a:r>
          </a:p>
          <a:p>
            <a:pPr>
              <a:buFont typeface="Wingdings" pitchFamily="2" charset="2"/>
              <a:buChar char="q"/>
            </a:pPr>
            <a:endParaRPr lang="lv-LV" sz="4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 dirty="0" smtClean="0">
                <a:latin typeface="Arial" pitchFamily="34" charset="0"/>
                <a:cs typeface="Arial" pitchFamily="34" charset="0"/>
              </a:rPr>
              <a:t>Izpēti un atbildi uz jautājumu!</a:t>
            </a:r>
            <a:endParaRPr lang="lv-LV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2780928"/>
            <a:ext cx="7406640" cy="1752600"/>
          </a:xfrm>
        </p:spPr>
        <p:txBody>
          <a:bodyPr>
            <a:normAutofit/>
          </a:bodyPr>
          <a:lstStyle/>
          <a:p>
            <a:r>
              <a:rPr lang="lv-LV" sz="4800" b="1" dirty="0" smtClean="0">
                <a:latin typeface="Arial" pitchFamily="34" charset="0"/>
                <a:cs typeface="Arial" pitchFamily="34" charset="0"/>
              </a:rPr>
              <a:t>Kā kustās ķermeņi?</a:t>
            </a:r>
            <a:endParaRPr lang="lv-LV" sz="4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84926"/>
          </a:xfrm>
        </p:spPr>
        <p:txBody>
          <a:bodyPr>
            <a:normAutofit fontScale="90000"/>
          </a:bodyPr>
          <a:lstStyle/>
          <a:p>
            <a:r>
              <a:rPr lang="lv-LV" sz="4400" u="sng" dirty="0" smtClean="0">
                <a:latin typeface="Arial" pitchFamily="34" charset="0"/>
                <a:cs typeface="Arial" pitchFamily="34" charset="0"/>
              </a:rPr>
              <a:t/>
            </a:r>
            <a:br>
              <a:rPr lang="lv-LV" sz="4400" u="sng" dirty="0" smtClean="0">
                <a:latin typeface="Arial" pitchFamily="34" charset="0"/>
                <a:cs typeface="Arial" pitchFamily="34" charset="0"/>
              </a:rPr>
            </a:br>
            <a:r>
              <a:rPr lang="lv-LV" sz="4400" u="sng" dirty="0" smtClean="0">
                <a:latin typeface="Arial" pitchFamily="34" charset="0"/>
                <a:cs typeface="Arial" pitchFamily="34" charset="0"/>
              </a:rPr>
              <a:t/>
            </a:r>
            <a:br>
              <a:rPr lang="lv-LV" sz="4400" u="sng" dirty="0" smtClean="0">
                <a:latin typeface="Arial" pitchFamily="34" charset="0"/>
                <a:cs typeface="Arial" pitchFamily="34" charset="0"/>
              </a:rPr>
            </a:br>
            <a:r>
              <a:rPr lang="lv-LV" sz="4400" u="sng" dirty="0" smtClean="0">
                <a:latin typeface="Arial" pitchFamily="34" charset="0"/>
                <a:cs typeface="Arial" pitchFamily="34" charset="0"/>
              </a:rPr>
              <a:t/>
            </a:r>
            <a:br>
              <a:rPr lang="lv-LV" sz="4400" u="sng" dirty="0" smtClean="0">
                <a:latin typeface="Arial" pitchFamily="34" charset="0"/>
                <a:cs typeface="Arial" pitchFamily="34" charset="0"/>
              </a:rPr>
            </a:br>
            <a:r>
              <a:rPr lang="lv-LV" sz="4400" u="sng" dirty="0" smtClean="0">
                <a:latin typeface="Arial" pitchFamily="34" charset="0"/>
                <a:cs typeface="Arial" pitchFamily="34" charset="0"/>
              </a:rPr>
              <a:t/>
            </a:r>
            <a:br>
              <a:rPr lang="lv-LV" sz="4400" u="sng" dirty="0" smtClean="0">
                <a:latin typeface="Arial" pitchFamily="34" charset="0"/>
                <a:cs typeface="Arial" pitchFamily="34" charset="0"/>
              </a:rPr>
            </a:br>
            <a:r>
              <a:rPr lang="lv-LV" sz="4400" u="sng" dirty="0" smtClean="0">
                <a:latin typeface="Arial" pitchFamily="34" charset="0"/>
                <a:cs typeface="Arial" pitchFamily="34" charset="0"/>
              </a:rPr>
              <a:t/>
            </a:r>
            <a:br>
              <a:rPr lang="lv-LV" sz="4400" u="sng" dirty="0" smtClean="0">
                <a:latin typeface="Arial" pitchFamily="34" charset="0"/>
                <a:cs typeface="Arial" pitchFamily="34" charset="0"/>
              </a:rPr>
            </a:br>
            <a:r>
              <a:rPr lang="lv-LV" sz="4400" u="sng" dirty="0" smtClean="0">
                <a:latin typeface="Arial" pitchFamily="34" charset="0"/>
                <a:cs typeface="Arial" pitchFamily="34" charset="0"/>
              </a:rPr>
              <a:t/>
            </a:r>
            <a:br>
              <a:rPr lang="lv-LV" sz="4400" u="sng" dirty="0" smtClean="0">
                <a:latin typeface="Arial" pitchFamily="34" charset="0"/>
                <a:cs typeface="Arial" pitchFamily="34" charset="0"/>
              </a:rPr>
            </a:br>
            <a:r>
              <a:rPr lang="lv-LV" sz="4400" u="sng" dirty="0" smtClean="0">
                <a:latin typeface="Arial" pitchFamily="34" charset="0"/>
                <a:cs typeface="Arial" pitchFamily="34" charset="0"/>
              </a:rPr>
              <a:t/>
            </a:r>
            <a:br>
              <a:rPr lang="lv-LV" sz="4400" u="sng" dirty="0" smtClean="0">
                <a:latin typeface="Arial" pitchFamily="34" charset="0"/>
                <a:cs typeface="Arial" pitchFamily="34" charset="0"/>
              </a:rPr>
            </a:br>
            <a:r>
              <a:rPr lang="lv-LV" sz="4400" u="sng" dirty="0" smtClean="0">
                <a:latin typeface="Arial" pitchFamily="34" charset="0"/>
                <a:cs typeface="Arial" pitchFamily="34" charset="0"/>
              </a:rPr>
              <a:t/>
            </a:r>
            <a:br>
              <a:rPr lang="lv-LV" sz="4400" u="sng" dirty="0" smtClean="0">
                <a:latin typeface="Arial" pitchFamily="34" charset="0"/>
                <a:cs typeface="Arial" pitchFamily="34" charset="0"/>
              </a:rPr>
            </a:br>
            <a:r>
              <a:rPr lang="lv-LV" sz="4400" b="1" dirty="0" smtClean="0">
                <a:latin typeface="Arial" pitchFamily="34" charset="0"/>
                <a:cs typeface="Arial" pitchFamily="34" charset="0"/>
              </a:rPr>
              <a:t>Darbs grupā:</a:t>
            </a:r>
            <a:br>
              <a:rPr lang="lv-LV" sz="4400" b="1" dirty="0" smtClean="0">
                <a:latin typeface="Arial" pitchFamily="34" charset="0"/>
                <a:cs typeface="Arial" pitchFamily="34" charset="0"/>
              </a:rPr>
            </a:br>
            <a:endParaRPr lang="lv-LV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38724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lv-LV" sz="3600" dirty="0" smtClean="0">
                <a:latin typeface="Arial" pitchFamily="34" charset="0"/>
                <a:cs typeface="Arial" pitchFamily="34" charset="0"/>
              </a:rPr>
              <a:t>Sadarbojies! </a:t>
            </a:r>
          </a:p>
          <a:p>
            <a:pPr>
              <a:buFont typeface="Wingdings" pitchFamily="2" charset="2"/>
              <a:buChar char="q"/>
            </a:pPr>
            <a:r>
              <a:rPr lang="lv-LV" sz="3600" dirty="0" smtClean="0">
                <a:latin typeface="Arial" pitchFamily="34" charset="0"/>
                <a:cs typeface="Arial" pitchFamily="34" charset="0"/>
              </a:rPr>
              <a:t>Izmēģini!</a:t>
            </a:r>
          </a:p>
          <a:p>
            <a:pPr>
              <a:buFont typeface="Wingdings" pitchFamily="2" charset="2"/>
              <a:buChar char="q"/>
            </a:pPr>
            <a:r>
              <a:rPr lang="lv-LV" sz="3600" dirty="0" smtClean="0">
                <a:latin typeface="Arial" pitchFamily="34" charset="0"/>
                <a:cs typeface="Arial" pitchFamily="34" charset="0"/>
              </a:rPr>
              <a:t>Vēro!</a:t>
            </a:r>
          </a:p>
          <a:p>
            <a:pPr>
              <a:buFont typeface="Wingdings" pitchFamily="2" charset="2"/>
              <a:buChar char="q"/>
            </a:pPr>
            <a:r>
              <a:rPr lang="lv-LV" sz="3600" dirty="0" smtClean="0">
                <a:latin typeface="Arial" pitchFamily="34" charset="0"/>
                <a:cs typeface="Arial" pitchFamily="34" charset="0"/>
              </a:rPr>
              <a:t>Izpēti!</a:t>
            </a:r>
          </a:p>
          <a:p>
            <a:pPr>
              <a:buFont typeface="Wingdings" pitchFamily="2" charset="2"/>
              <a:buChar char="q"/>
            </a:pPr>
            <a:r>
              <a:rPr lang="lv-LV" sz="3600" dirty="0" smtClean="0">
                <a:latin typeface="Arial" pitchFamily="34" charset="0"/>
                <a:cs typeface="Arial" pitchFamily="34" charset="0"/>
              </a:rPr>
              <a:t>Secini!</a:t>
            </a:r>
          </a:p>
          <a:p>
            <a:pPr>
              <a:buFont typeface="Wingdings" pitchFamily="2" charset="2"/>
              <a:buChar char="q"/>
            </a:pPr>
            <a:r>
              <a:rPr lang="lv-LV" sz="3600" dirty="0" smtClean="0">
                <a:latin typeface="Arial" pitchFamily="34" charset="0"/>
                <a:cs typeface="Arial" pitchFamily="34" charset="0"/>
              </a:rPr>
              <a:t>Pieraksti!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v-LV" dirty="0" smtClean="0">
                <a:latin typeface="Arial" pitchFamily="34" charset="0"/>
                <a:cs typeface="Arial" pitchFamily="34" charset="0"/>
              </a:rPr>
              <a:t>Uzdevums</a:t>
            </a:r>
            <a:endParaRPr lang="lv-LV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1844824"/>
            <a:ext cx="7406640" cy="3240360"/>
          </a:xfrm>
        </p:spPr>
        <p:txBody>
          <a:bodyPr>
            <a:normAutofit/>
          </a:bodyPr>
          <a:lstStyle/>
          <a:p>
            <a:endParaRPr lang="lv-LV" sz="4000" b="1" dirty="0" smtClean="0">
              <a:latin typeface="Arial" pitchFamily="34" charset="0"/>
              <a:cs typeface="Arial" pitchFamily="34" charset="0"/>
            </a:endParaRPr>
          </a:p>
          <a:p>
            <a:endParaRPr lang="lv-LV" sz="4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lv-LV" sz="4000" b="1" dirty="0" smtClean="0">
                <a:latin typeface="Arial" pitchFamily="34" charset="0"/>
                <a:cs typeface="Arial" pitchFamily="34" charset="0"/>
              </a:rPr>
              <a:t>Vēro bumbas kustības!</a:t>
            </a:r>
          </a:p>
          <a:p>
            <a:endParaRPr lang="lv-LV" sz="40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060848"/>
            <a:ext cx="7498080" cy="2376264"/>
          </a:xfrm>
        </p:spPr>
        <p:txBody>
          <a:bodyPr/>
          <a:lstStyle/>
          <a:p>
            <a:pPr algn="ctr"/>
            <a:r>
              <a:rPr lang="lv-LV" b="1" dirty="0" smtClean="0">
                <a:latin typeface="Arial" pitchFamily="34" charset="0"/>
                <a:cs typeface="Arial" pitchFamily="34" charset="0"/>
              </a:rPr>
              <a:t>Paldies par darbu!</a:t>
            </a:r>
            <a:br>
              <a:rPr lang="lv-LV" b="1" dirty="0" smtClean="0">
                <a:latin typeface="Arial" pitchFamily="34" charset="0"/>
                <a:cs typeface="Arial" pitchFamily="34" charset="0"/>
              </a:rPr>
            </a:br>
            <a:endParaRPr lang="lv-LV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miley Face 2"/>
          <p:cNvSpPr/>
          <p:nvPr/>
        </p:nvSpPr>
        <p:spPr>
          <a:xfrm>
            <a:off x="4572000" y="3861048"/>
            <a:ext cx="1008112" cy="936104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240</TotalTime>
  <Words>96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Gill Sans MT</vt:lpstr>
      <vt:lpstr>Verdana</vt:lpstr>
      <vt:lpstr>Wingdings</vt:lpstr>
      <vt:lpstr>Wingdings 2</vt:lpstr>
      <vt:lpstr>Solstice</vt:lpstr>
      <vt:lpstr>Uzdevums</vt:lpstr>
      <vt:lpstr>Kustība</vt:lpstr>
      <vt:lpstr>Stundas mērķis</vt:lpstr>
      <vt:lpstr>Sasniedzamais rezultāts</vt:lpstr>
      <vt:lpstr>Izpēti un atbildi uz jautājumu!</vt:lpstr>
      <vt:lpstr>        Darbs grupā: </vt:lpstr>
      <vt:lpstr>Uzdevums</vt:lpstr>
      <vt:lpstr>Paldies par darbu!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Kustība</dc:title>
  <dc:creator>Ingvilda</dc:creator>
  <cp:lastModifiedBy>Antra Skinča</cp:lastModifiedBy>
  <cp:revision>21</cp:revision>
  <dcterms:created xsi:type="dcterms:W3CDTF">2018-04-16T15:50:35Z</dcterms:created>
  <dcterms:modified xsi:type="dcterms:W3CDTF">2019-12-04T14:15:15Z</dcterms:modified>
</cp:coreProperties>
</file>