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1"/>
  </p:sldMasterIdLst>
  <p:sldIdLst>
    <p:sldId id="264" r:id="rId2"/>
    <p:sldId id="263" r:id="rId3"/>
    <p:sldId id="256" r:id="rId4"/>
    <p:sldId id="257" r:id="rId5"/>
    <p:sldId id="259" r:id="rId6"/>
    <p:sldId id="262" r:id="rId7"/>
  </p:sldIdLst>
  <p:sldSz cx="12192000" cy="6858000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Vidējs stils 2 - izcēlum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7187500000000001E-2"/>
          <c:y val="0.13091024047058067"/>
          <c:w val="0.74660260826771641"/>
          <c:h val="0.84330851111537208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How are you rated during the interview?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D840-4CC3-B675-D3FDB1ECA82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D840-4CC3-B675-D3FDB1ECA829}"/>
              </c:ext>
            </c:extLst>
          </c:dPt>
          <c:dPt>
            <c:idx val="2"/>
            <c:bubble3D val="0"/>
            <c:spPr>
              <a:solidFill>
                <a:srgbClr val="92D05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D840-4CC3-B675-D3FDB1ECA82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D840-4CC3-B675-D3FDB1ECA829}"/>
              </c:ext>
            </c:extLst>
          </c:dPt>
          <c:dLbls>
            <c:dLbl>
              <c:idx val="0"/>
              <c:layout>
                <c:manualLayout>
                  <c:x val="-0.1312972682878556"/>
                  <c:y val="0.19755343073128989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840-4CC3-B675-D3FDB1ECA829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Job qualifications</c:v>
                </c:pt>
                <c:pt idx="1">
                  <c:v>Communication skills</c:v>
                </c:pt>
                <c:pt idx="2">
                  <c:v>Appearance</c:v>
                </c:pt>
                <c:pt idx="3">
                  <c:v>Attitude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0.1</c:v>
                </c:pt>
                <c:pt idx="1">
                  <c:v>0.25</c:v>
                </c:pt>
                <c:pt idx="2">
                  <c:v>0.25</c:v>
                </c:pt>
                <c:pt idx="3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D840-4CC3-B675-D3FDB1ECA829}"/>
            </c:ext>
          </c:extLst>
        </c:ser>
        <c:dLbls>
          <c:dLblPos val="ctr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ayout>
        <c:manualLayout>
          <c:xMode val="edge"/>
          <c:yMode val="edge"/>
          <c:x val="0.72959654788230999"/>
          <c:y val="0.38421126124197413"/>
          <c:w val="0.25808489173228344"/>
          <c:h val="0.27153689274502379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E0571-24E8-4108-B97D-56676D690383}" type="datetimeFigureOut">
              <a:rPr lang="lv-LV" smtClean="0"/>
              <a:t>03.05.2019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2A2EF-3EBB-4A79-A07C-24CE7533C924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858373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E0571-24E8-4108-B97D-56676D690383}" type="datetimeFigureOut">
              <a:rPr lang="lv-LV" smtClean="0"/>
              <a:t>03.05.2019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2A2EF-3EBB-4A79-A07C-24CE7533C924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659777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E0571-24E8-4108-B97D-56676D690383}" type="datetimeFigureOut">
              <a:rPr lang="lv-LV" smtClean="0"/>
              <a:t>03.05.2019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2A2EF-3EBB-4A79-A07C-24CE7533C924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055001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E0571-24E8-4108-B97D-56676D690383}" type="datetimeFigureOut">
              <a:rPr lang="lv-LV" smtClean="0"/>
              <a:t>03.05.2019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2A2EF-3EBB-4A79-A07C-24CE7533C924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770746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E0571-24E8-4108-B97D-56676D690383}" type="datetimeFigureOut">
              <a:rPr lang="lv-LV" smtClean="0"/>
              <a:t>03.05.2019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2A2EF-3EBB-4A79-A07C-24CE7533C924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064532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E0571-24E8-4108-B97D-56676D690383}" type="datetimeFigureOut">
              <a:rPr lang="lv-LV" smtClean="0"/>
              <a:t>03.05.2019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2A2EF-3EBB-4A79-A07C-24CE7533C924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10256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E0571-24E8-4108-B97D-56676D690383}" type="datetimeFigureOut">
              <a:rPr lang="lv-LV" smtClean="0"/>
              <a:t>03.05.2019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2A2EF-3EBB-4A79-A07C-24CE7533C924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058036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E0571-24E8-4108-B97D-56676D690383}" type="datetimeFigureOut">
              <a:rPr lang="lv-LV" smtClean="0"/>
              <a:t>03.05.2019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2A2EF-3EBB-4A79-A07C-24CE7533C924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04112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E0571-24E8-4108-B97D-56676D690383}" type="datetimeFigureOut">
              <a:rPr lang="lv-LV" smtClean="0"/>
              <a:t>03.05.2019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2A2EF-3EBB-4A79-A07C-24CE7533C924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648595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E0571-24E8-4108-B97D-56676D690383}" type="datetimeFigureOut">
              <a:rPr lang="lv-LV" smtClean="0"/>
              <a:t>03.05.2019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2A2EF-3EBB-4A79-A07C-24CE7533C924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19500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E0571-24E8-4108-B97D-56676D690383}" type="datetimeFigureOut">
              <a:rPr lang="lv-LV" smtClean="0"/>
              <a:t>03.05.2019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2A2EF-3EBB-4A79-A07C-24CE7533C924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616569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1E0571-24E8-4108-B97D-56676D690383}" type="datetimeFigureOut">
              <a:rPr lang="lv-LV" smtClean="0"/>
              <a:t>03.05.2019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42A2EF-3EBB-4A79-A07C-24CE7533C924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040258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E89EE4D1-8E1D-4966-ADA7-CB9B5154F0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lv-LV" dirty="0" err="1"/>
              <a:t>Tēma:</a:t>
            </a:r>
            <a:r>
              <a:rPr lang="lv-LV" i="1" dirty="0" err="1"/>
              <a:t>Preparing</a:t>
            </a:r>
            <a:r>
              <a:rPr lang="lv-LV" i="1" dirty="0"/>
              <a:t> </a:t>
            </a:r>
            <a:r>
              <a:rPr lang="lv-LV" i="1" dirty="0" err="1"/>
              <a:t>for</a:t>
            </a:r>
            <a:r>
              <a:rPr lang="lv-LV" i="1" dirty="0"/>
              <a:t> </a:t>
            </a:r>
            <a:r>
              <a:rPr lang="lv-LV" i="1" dirty="0" err="1"/>
              <a:t>the</a:t>
            </a:r>
            <a:r>
              <a:rPr lang="lv-LV" i="1" dirty="0"/>
              <a:t> </a:t>
            </a:r>
            <a:r>
              <a:rPr lang="lv-LV" i="1" dirty="0" err="1"/>
              <a:t>job</a:t>
            </a:r>
            <a:r>
              <a:rPr lang="lv-LV" i="1" dirty="0"/>
              <a:t> </a:t>
            </a:r>
            <a:r>
              <a:rPr lang="lv-LV" i="1" dirty="0" err="1"/>
              <a:t>interview</a:t>
            </a:r>
            <a:endParaRPr lang="lv-LV" i="1" dirty="0"/>
          </a:p>
        </p:txBody>
      </p:sp>
      <p:sp>
        <p:nvSpPr>
          <p:cNvPr id="3" name="Apakšvirsraksts 2">
            <a:extLst>
              <a:ext uri="{FF2B5EF4-FFF2-40B4-BE49-F238E27FC236}">
                <a16:creationId xmlns:a16="http://schemas.microsoft.com/office/drawing/2014/main" id="{3E511461-D428-4C62-910C-9388BC84C93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lv-LV" dirty="0"/>
              <a:t>Jelgavas Amatu vidusskolas angļu valodas skolotāja </a:t>
            </a:r>
            <a:r>
              <a:rPr lang="lv-LV" dirty="0" err="1"/>
              <a:t>J.Zābaka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1101547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BEAF4974-23ED-4AB2-A1DE-CA26A74C2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3" name="Teksta vietturis 2">
            <a:extLst>
              <a:ext uri="{FF2B5EF4-FFF2-40B4-BE49-F238E27FC236}">
                <a16:creationId xmlns:a16="http://schemas.microsoft.com/office/drawing/2014/main" id="{03F569F2-795C-4804-A3DD-D72B774FF2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/>
          </a:p>
        </p:txBody>
      </p:sp>
      <p:pic>
        <p:nvPicPr>
          <p:cNvPr id="8" name="Satura vietturis 7">
            <a:extLst>
              <a:ext uri="{FF2B5EF4-FFF2-40B4-BE49-F238E27FC236}">
                <a16:creationId xmlns:a16="http://schemas.microsoft.com/office/drawing/2014/main" id="{BC5FA18B-B431-4556-87B0-8368FCE7ED5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776" y="2505075"/>
            <a:ext cx="5358917" cy="3566116"/>
          </a:xfrm>
        </p:spPr>
      </p:pic>
      <p:sp>
        <p:nvSpPr>
          <p:cNvPr id="5" name="Teksta vietturis 4">
            <a:extLst>
              <a:ext uri="{FF2B5EF4-FFF2-40B4-BE49-F238E27FC236}">
                <a16:creationId xmlns:a16="http://schemas.microsoft.com/office/drawing/2014/main" id="{337ABCC5-5EED-41C2-984C-4696D2A7D4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lv-LV"/>
          </a:p>
        </p:txBody>
      </p:sp>
      <p:pic>
        <p:nvPicPr>
          <p:cNvPr id="10" name="Satura vietturis 9">
            <a:extLst>
              <a:ext uri="{FF2B5EF4-FFF2-40B4-BE49-F238E27FC236}">
                <a16:creationId xmlns:a16="http://schemas.microsoft.com/office/drawing/2014/main" id="{D20D43A2-058C-482E-9511-B20761C85DB8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505075"/>
            <a:ext cx="5183188" cy="3455458"/>
          </a:xfrm>
        </p:spPr>
      </p:pic>
    </p:spTree>
    <p:extLst>
      <p:ext uri="{BB962C8B-B14F-4D97-AF65-F5344CB8AC3E}">
        <p14:creationId xmlns:p14="http://schemas.microsoft.com/office/powerpoint/2010/main" val="2714802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lv-LV" b="1" dirty="0"/>
              <a:t>  </a:t>
            </a:r>
            <a:r>
              <a:rPr lang="lv-LV" b="1" dirty="0" err="1"/>
              <a:t>Preparing</a:t>
            </a:r>
            <a:r>
              <a:rPr lang="lv-LV" b="1" dirty="0"/>
              <a:t> </a:t>
            </a:r>
            <a:r>
              <a:rPr lang="lv-LV" b="1" dirty="0" err="1"/>
              <a:t>for</a:t>
            </a:r>
            <a:r>
              <a:rPr lang="lv-LV" b="1" dirty="0"/>
              <a:t> a </a:t>
            </a:r>
            <a:r>
              <a:rPr lang="lv-LV" b="1" dirty="0" err="1"/>
              <a:t>job</a:t>
            </a:r>
            <a:r>
              <a:rPr lang="lv-LV" b="1" dirty="0"/>
              <a:t> </a:t>
            </a:r>
            <a:r>
              <a:rPr lang="lv-LV" b="1" dirty="0" err="1"/>
              <a:t>interview</a:t>
            </a:r>
            <a:endParaRPr lang="lv-LV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9713225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2604237023"/>
              </p:ext>
            </p:extLst>
          </p:nvPr>
        </p:nvGraphicFramePr>
        <p:xfrm>
          <a:off x="1120461" y="283336"/>
          <a:ext cx="9195515" cy="62591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40084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 err="1"/>
              <a:t>Lesson’s</a:t>
            </a:r>
            <a:r>
              <a:rPr lang="lv-LV" b="1" dirty="0"/>
              <a:t> </a:t>
            </a:r>
            <a:r>
              <a:rPr lang="lv-LV" b="1" dirty="0" err="1"/>
              <a:t>objectives</a:t>
            </a:r>
            <a:r>
              <a:rPr lang="lv-LV" b="1" dirty="0"/>
              <a:t>(Sasniedzamais rezultāts</a:t>
            </a:r>
            <a:r>
              <a:rPr lang="lv-LV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 dirty="0"/>
          </a:p>
          <a:p>
            <a:r>
              <a:rPr lang="lv-LV" dirty="0"/>
              <a:t> </a:t>
            </a:r>
            <a:r>
              <a:rPr lang="lv-LV" dirty="0" err="1"/>
              <a:t>learn</a:t>
            </a:r>
            <a:r>
              <a:rPr lang="lv-LV" dirty="0"/>
              <a:t> </a:t>
            </a:r>
            <a:r>
              <a:rPr lang="lv-LV" dirty="0" err="1"/>
              <a:t>how</a:t>
            </a:r>
            <a:r>
              <a:rPr lang="lv-LV" dirty="0"/>
              <a:t> to  </a:t>
            </a:r>
            <a:r>
              <a:rPr lang="lv-LV" dirty="0" err="1"/>
              <a:t>dress</a:t>
            </a:r>
            <a:r>
              <a:rPr lang="lv-LV" dirty="0"/>
              <a:t> </a:t>
            </a:r>
            <a:r>
              <a:rPr lang="lv-LV" dirty="0" err="1"/>
              <a:t>for</a:t>
            </a:r>
            <a:r>
              <a:rPr lang="lv-LV" dirty="0"/>
              <a:t> a </a:t>
            </a:r>
            <a:r>
              <a:rPr lang="lv-LV" dirty="0" err="1"/>
              <a:t>job</a:t>
            </a:r>
            <a:r>
              <a:rPr lang="lv-LV" dirty="0"/>
              <a:t> </a:t>
            </a:r>
            <a:r>
              <a:rPr lang="lv-LV" dirty="0" err="1"/>
              <a:t>interview</a:t>
            </a:r>
            <a:endParaRPr lang="lv-LV" dirty="0"/>
          </a:p>
          <a:p>
            <a:r>
              <a:rPr lang="lv-LV" dirty="0"/>
              <a:t> </a:t>
            </a:r>
            <a:r>
              <a:rPr lang="lv-LV" dirty="0" err="1"/>
              <a:t>learn</a:t>
            </a:r>
            <a:r>
              <a:rPr lang="lv-LV" dirty="0"/>
              <a:t> </a:t>
            </a:r>
            <a:r>
              <a:rPr lang="lv-LV" dirty="0" err="1"/>
              <a:t>how</a:t>
            </a:r>
            <a:r>
              <a:rPr lang="lv-LV" dirty="0"/>
              <a:t> to </a:t>
            </a:r>
            <a:r>
              <a:rPr lang="lv-LV" dirty="0" err="1"/>
              <a:t>communicate</a:t>
            </a:r>
            <a:r>
              <a:rPr lang="lv-LV" dirty="0"/>
              <a:t> </a:t>
            </a:r>
            <a:r>
              <a:rPr lang="lv-LV" dirty="0" err="1"/>
              <a:t>in</a:t>
            </a:r>
            <a:r>
              <a:rPr lang="lv-LV" dirty="0"/>
              <a:t> </a:t>
            </a:r>
            <a:r>
              <a:rPr lang="lv-LV" dirty="0" err="1"/>
              <a:t>an</a:t>
            </a:r>
            <a:r>
              <a:rPr lang="lv-LV" dirty="0"/>
              <a:t> </a:t>
            </a:r>
            <a:r>
              <a:rPr lang="lv-LV" dirty="0" err="1"/>
              <a:t>interview</a:t>
            </a:r>
            <a:endParaRPr lang="lv-LV" dirty="0"/>
          </a:p>
          <a:p>
            <a:r>
              <a:rPr lang="lv-LV" dirty="0"/>
              <a:t> </a:t>
            </a:r>
            <a:r>
              <a:rPr lang="lv-LV" dirty="0" err="1"/>
              <a:t>be</a:t>
            </a:r>
            <a:r>
              <a:rPr lang="lv-LV" dirty="0"/>
              <a:t> </a:t>
            </a:r>
            <a:r>
              <a:rPr lang="lv-LV" dirty="0" err="1"/>
              <a:t>able</a:t>
            </a:r>
            <a:r>
              <a:rPr lang="lv-LV" dirty="0"/>
              <a:t> to </a:t>
            </a:r>
            <a:r>
              <a:rPr lang="lv-LV" dirty="0" err="1"/>
              <a:t>describe</a:t>
            </a:r>
            <a:r>
              <a:rPr lang="lv-LV" dirty="0"/>
              <a:t> </a:t>
            </a:r>
            <a:r>
              <a:rPr lang="lv-LV" dirty="0" err="1"/>
              <a:t>your</a:t>
            </a:r>
            <a:r>
              <a:rPr lang="lv-LV" dirty="0"/>
              <a:t> </a:t>
            </a:r>
            <a:r>
              <a:rPr lang="lv-LV" dirty="0" err="1"/>
              <a:t>skills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1491569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812357FF-ABE8-42E6-9AE0-8A2FB84BA9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/>
              <a:t>                 </a:t>
            </a:r>
            <a:r>
              <a:rPr lang="lv-LV" b="1" dirty="0" err="1"/>
              <a:t>Hints</a:t>
            </a:r>
            <a:r>
              <a:rPr lang="lv-LV" b="1" dirty="0"/>
              <a:t> </a:t>
            </a:r>
            <a:r>
              <a:rPr lang="lv-LV" b="1" dirty="0" err="1"/>
              <a:t>for</a:t>
            </a:r>
            <a:r>
              <a:rPr lang="lv-LV" b="1" dirty="0"/>
              <a:t> </a:t>
            </a:r>
            <a:r>
              <a:rPr lang="lv-LV" b="1" dirty="0" err="1"/>
              <a:t>worksheet</a:t>
            </a:r>
            <a:r>
              <a:rPr lang="lv-LV" b="1" dirty="0"/>
              <a:t> 2</a:t>
            </a:r>
          </a:p>
        </p:txBody>
      </p:sp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35C9BB34-9F44-4EC7-82C6-617111E1B3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v-LV" i="1" dirty="0" err="1"/>
              <a:t>Confident</a:t>
            </a:r>
            <a:r>
              <a:rPr lang="lv-LV" i="1" dirty="0"/>
              <a:t>                                                 . </a:t>
            </a:r>
            <a:r>
              <a:rPr lang="lv-LV" i="1" dirty="0" err="1"/>
              <a:t>Problem-solving</a:t>
            </a:r>
            <a:endParaRPr lang="lv-LV" i="1" dirty="0"/>
          </a:p>
          <a:p>
            <a:r>
              <a:rPr lang="lv-LV" i="1" dirty="0" err="1"/>
              <a:t>Hardworking</a:t>
            </a:r>
            <a:r>
              <a:rPr lang="lv-LV" i="1" dirty="0"/>
              <a:t>                                            . </a:t>
            </a:r>
            <a:r>
              <a:rPr lang="lv-LV" i="1" dirty="0" err="1"/>
              <a:t>Reliable</a:t>
            </a:r>
            <a:endParaRPr lang="lv-LV" i="1" dirty="0"/>
          </a:p>
          <a:p>
            <a:r>
              <a:rPr lang="lv-LV" i="1" dirty="0" err="1"/>
              <a:t>Motivated</a:t>
            </a:r>
            <a:r>
              <a:rPr lang="lv-LV" i="1" dirty="0"/>
              <a:t>                                                 . </a:t>
            </a:r>
            <a:r>
              <a:rPr lang="lv-LV" i="1" dirty="0" err="1"/>
              <a:t>Punctual</a:t>
            </a:r>
            <a:endParaRPr lang="lv-LV" i="1" dirty="0"/>
          </a:p>
          <a:p>
            <a:r>
              <a:rPr lang="lv-LV" i="1" dirty="0" err="1"/>
              <a:t>Creative</a:t>
            </a:r>
            <a:r>
              <a:rPr lang="lv-LV" i="1" dirty="0"/>
              <a:t>                                                     .</a:t>
            </a:r>
            <a:r>
              <a:rPr lang="lv-LV" i="1" dirty="0" err="1"/>
              <a:t>Cooperative</a:t>
            </a:r>
            <a:r>
              <a:rPr lang="lv-LV" i="1" dirty="0"/>
              <a:t>/ </a:t>
            </a:r>
            <a:r>
              <a:rPr lang="lv-LV" i="1" dirty="0" err="1"/>
              <a:t>teamworking</a:t>
            </a:r>
            <a:endParaRPr lang="lv-LV" i="1" dirty="0"/>
          </a:p>
          <a:p>
            <a:r>
              <a:rPr lang="lv-LV" i="1" dirty="0"/>
              <a:t> </a:t>
            </a:r>
            <a:r>
              <a:rPr lang="lv-LV" i="1" dirty="0" err="1"/>
              <a:t>Accurate</a:t>
            </a:r>
            <a:r>
              <a:rPr lang="lv-LV" i="1" dirty="0"/>
              <a:t>                                                   . </a:t>
            </a:r>
            <a:r>
              <a:rPr lang="lv-LV" i="1" dirty="0" err="1"/>
              <a:t>Organised</a:t>
            </a:r>
            <a:r>
              <a:rPr lang="lv-LV" i="1" dirty="0"/>
              <a:t>                              </a:t>
            </a:r>
          </a:p>
          <a:p>
            <a:r>
              <a:rPr lang="lv-LV" i="1" dirty="0" err="1"/>
              <a:t>Patient</a:t>
            </a:r>
            <a:r>
              <a:rPr lang="lv-LV" i="1" dirty="0"/>
              <a:t>                                                        .  </a:t>
            </a:r>
            <a:r>
              <a:rPr lang="lv-LV" i="1" dirty="0" err="1"/>
              <a:t>Positive</a:t>
            </a:r>
            <a:endParaRPr lang="lv-LV" i="1" dirty="0"/>
          </a:p>
          <a:p>
            <a:r>
              <a:rPr lang="lv-LV" i="1" dirty="0"/>
              <a:t> </a:t>
            </a:r>
            <a:r>
              <a:rPr lang="lv-LV" i="1" dirty="0" err="1"/>
              <a:t>Flexible</a:t>
            </a:r>
            <a:r>
              <a:rPr lang="lv-LV" i="1" dirty="0"/>
              <a:t>/</a:t>
            </a:r>
            <a:r>
              <a:rPr lang="lv-LV" i="1" dirty="0" err="1"/>
              <a:t>adaptable</a:t>
            </a:r>
            <a:endParaRPr lang="lv-LV" i="1" dirty="0"/>
          </a:p>
          <a:p>
            <a:endParaRPr lang="lv-LV" i="1" dirty="0"/>
          </a:p>
        </p:txBody>
      </p:sp>
    </p:spTree>
    <p:extLst>
      <p:ext uri="{BB962C8B-B14F-4D97-AF65-F5344CB8AC3E}">
        <p14:creationId xmlns:p14="http://schemas.microsoft.com/office/powerpoint/2010/main" val="11900967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406</TotalTime>
  <Words>76</Words>
  <Application>Microsoft Office PowerPoint</Application>
  <PresentationFormat>Widescreen</PresentationFormat>
  <Paragraphs>17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Tēma:Preparing for the job interview</vt:lpstr>
      <vt:lpstr>PowerPoint Presentation</vt:lpstr>
      <vt:lpstr>  Preparing for a job interview</vt:lpstr>
      <vt:lpstr>PowerPoint Presentation</vt:lpstr>
      <vt:lpstr>Lesson’s objectives(Sasniedzamais rezultāts)</vt:lpstr>
      <vt:lpstr>                 Hints for worksheet 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prepare for a job interview</dc:title>
  <dc:creator>user</dc:creator>
  <cp:lastModifiedBy>Sanita Šabanska</cp:lastModifiedBy>
  <cp:revision>23</cp:revision>
  <dcterms:created xsi:type="dcterms:W3CDTF">2019-04-06T16:19:38Z</dcterms:created>
  <dcterms:modified xsi:type="dcterms:W3CDTF">2019-05-03T06:20:46Z</dcterms:modified>
</cp:coreProperties>
</file>