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EF07-1A14-4E10-B9E2-C9FE94540356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7246-327D-4FB6-8A81-9651EE3CFB1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581904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EF07-1A14-4E10-B9E2-C9FE94540356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7246-327D-4FB6-8A81-9651EE3CFB1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32443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EF07-1A14-4E10-B9E2-C9FE94540356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7246-327D-4FB6-8A81-9651EE3CFB1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899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EF07-1A14-4E10-B9E2-C9FE94540356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7246-327D-4FB6-8A81-9651EE3CFB1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240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EF07-1A14-4E10-B9E2-C9FE94540356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7246-327D-4FB6-8A81-9651EE3CFB1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7537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EF07-1A14-4E10-B9E2-C9FE94540356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7246-327D-4FB6-8A81-9651EE3CFB1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99684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EF07-1A14-4E10-B9E2-C9FE94540356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7246-327D-4FB6-8A81-9651EE3CFB1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8838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EF07-1A14-4E10-B9E2-C9FE94540356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7246-327D-4FB6-8A81-9651EE3CFB1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9656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EF07-1A14-4E10-B9E2-C9FE94540356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7246-327D-4FB6-8A81-9651EE3CFB1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63577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EF07-1A14-4E10-B9E2-C9FE94540356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7246-327D-4FB6-8A81-9651EE3CFB1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3356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EF07-1A14-4E10-B9E2-C9FE94540356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7246-327D-4FB6-8A81-9651EE3CFB1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5356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EF07-1A14-4E10-B9E2-C9FE94540356}" type="datetimeFigureOut">
              <a:rPr lang="lv-LV" smtClean="0"/>
              <a:t>03.05.2019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37246-327D-4FB6-8A81-9651EE3CFB1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11818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lv-LV" sz="8800" b="1" dirty="0" smtClean="0"/>
              <a:t>Īpašības vārds</a:t>
            </a:r>
            <a:endParaRPr lang="lv-LV" sz="8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2145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u="sng" dirty="0" smtClean="0">
                <a:solidFill>
                  <a:srgbClr val="7030A0"/>
                </a:solidFill>
              </a:rPr>
              <a:t>Īpašības vārdu nozīme</a:t>
            </a:r>
            <a:endParaRPr lang="lv-LV" u="sng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  <a:p>
            <a:r>
              <a:rPr lang="lv-LV" b="1" dirty="0" smtClean="0"/>
              <a:t>KOP</a:t>
            </a:r>
            <a:r>
              <a:rPr lang="lv-LV" b="1" dirty="0" smtClean="0">
                <a:solidFill>
                  <a:srgbClr val="FF0000"/>
                </a:solidFill>
              </a:rPr>
              <a:t>ĒJS</a:t>
            </a:r>
            <a:r>
              <a:rPr lang="lv-LV" b="1" dirty="0" smtClean="0"/>
              <a:t>      ------    KOP</a:t>
            </a:r>
            <a:r>
              <a:rPr lang="lv-LV" b="1" dirty="0" smtClean="0">
                <a:solidFill>
                  <a:srgbClr val="FF0000"/>
                </a:solidFill>
              </a:rPr>
              <a:t>ĪGS</a:t>
            </a:r>
          </a:p>
          <a:p>
            <a:endParaRPr lang="lv-LV" dirty="0"/>
          </a:p>
          <a:p>
            <a:r>
              <a:rPr lang="lv-LV" b="1" dirty="0" smtClean="0"/>
              <a:t>LIET</a:t>
            </a:r>
            <a:r>
              <a:rPr lang="lv-LV" b="1" dirty="0" smtClean="0">
                <a:solidFill>
                  <a:srgbClr val="FF0000"/>
                </a:solidFill>
              </a:rPr>
              <a:t>ISKS</a:t>
            </a:r>
            <a:r>
              <a:rPr lang="lv-LV" b="1" dirty="0" smtClean="0"/>
              <a:t>    -------  LIET</a:t>
            </a:r>
            <a:r>
              <a:rPr lang="lv-LV" b="1" dirty="0" smtClean="0">
                <a:solidFill>
                  <a:srgbClr val="FF0000"/>
                </a:solidFill>
              </a:rPr>
              <a:t>IŠĶS</a:t>
            </a:r>
          </a:p>
          <a:p>
            <a:endParaRPr lang="lv-LV" dirty="0"/>
          </a:p>
          <a:p>
            <a:r>
              <a:rPr lang="lv-LV" b="1" dirty="0" smtClean="0"/>
              <a:t>VIENREIZ</a:t>
            </a:r>
            <a:r>
              <a:rPr lang="lv-LV" b="1" dirty="0" smtClean="0">
                <a:solidFill>
                  <a:srgbClr val="FF0000"/>
                </a:solidFill>
              </a:rPr>
              <a:t>ĒJS</a:t>
            </a:r>
            <a:r>
              <a:rPr lang="lv-LV" b="1" dirty="0" smtClean="0"/>
              <a:t> ----   VIENREIZ</a:t>
            </a:r>
            <a:r>
              <a:rPr lang="lv-LV" b="1" dirty="0" smtClean="0">
                <a:solidFill>
                  <a:srgbClr val="FF0000"/>
                </a:solidFill>
              </a:rPr>
              <a:t>ĪGS</a:t>
            </a:r>
            <a:endParaRPr lang="lv-LV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59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u="sng" dirty="0" smtClean="0">
                <a:solidFill>
                  <a:srgbClr val="7030A0"/>
                </a:solidFill>
              </a:rPr>
              <a:t>Īpašības vārdu nozīme</a:t>
            </a:r>
            <a:endParaRPr lang="lv-LV" u="sng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 smtClean="0"/>
          </a:p>
          <a:p>
            <a:r>
              <a:rPr lang="lv-LV" b="1" dirty="0" smtClean="0"/>
              <a:t>CITĀDS       ------     SAVĀDS                  </a:t>
            </a:r>
            <a:r>
              <a:rPr lang="lv-LV" b="1" dirty="0" smtClean="0">
                <a:solidFill>
                  <a:srgbClr val="FF0000"/>
                </a:solidFill>
              </a:rPr>
              <a:t>!</a:t>
            </a:r>
          </a:p>
          <a:p>
            <a:endParaRPr lang="lv-LV" dirty="0"/>
          </a:p>
          <a:p>
            <a:r>
              <a:rPr lang="lv-LV" b="1" dirty="0" smtClean="0"/>
              <a:t>NESEKMĪGS  ---      NEAPMIERINOŠS  </a:t>
            </a:r>
            <a:r>
              <a:rPr lang="lv-LV" b="1" dirty="0" smtClean="0">
                <a:solidFill>
                  <a:srgbClr val="FF0000"/>
                </a:solidFill>
              </a:rPr>
              <a:t>!</a:t>
            </a:r>
          </a:p>
          <a:p>
            <a:endParaRPr lang="lv-LV" dirty="0"/>
          </a:p>
          <a:p>
            <a:r>
              <a:rPr lang="lv-LV" b="1" dirty="0" smtClean="0"/>
              <a:t>VIENPUS</a:t>
            </a:r>
            <a:r>
              <a:rPr lang="lv-LV" b="1" dirty="0" smtClean="0">
                <a:solidFill>
                  <a:srgbClr val="FF0000"/>
                </a:solidFill>
              </a:rPr>
              <a:t>ĒJS</a:t>
            </a:r>
            <a:r>
              <a:rPr lang="lv-LV" b="1" dirty="0" smtClean="0"/>
              <a:t>  ---      VIENPUS</a:t>
            </a:r>
            <a:r>
              <a:rPr lang="lv-LV" b="1" dirty="0" smtClean="0">
                <a:solidFill>
                  <a:srgbClr val="FF0000"/>
                </a:solidFill>
              </a:rPr>
              <a:t>ĪGS</a:t>
            </a:r>
            <a:endParaRPr lang="lv-LV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07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Uzmanības jautājums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 smtClean="0"/>
          </a:p>
          <a:p>
            <a:r>
              <a:rPr lang="lv-LV" sz="9600" b="1" dirty="0" smtClean="0">
                <a:solidFill>
                  <a:srgbClr val="FF0000"/>
                </a:solidFill>
              </a:rPr>
              <a:t>           ? </a:t>
            </a:r>
            <a:r>
              <a:rPr lang="lv-LV" sz="9600" b="1" dirty="0" smtClean="0"/>
              <a:t>                              </a:t>
            </a:r>
            <a:endParaRPr lang="lv-LV" sz="9600" b="1" dirty="0"/>
          </a:p>
        </p:txBody>
      </p:sp>
    </p:spTree>
    <p:extLst>
      <p:ext uri="{BB962C8B-B14F-4D97-AF65-F5344CB8AC3E}">
        <p14:creationId xmlns:p14="http://schemas.microsoft.com/office/powerpoint/2010/main" val="235886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Prasmju nogrieznis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  <a:p>
            <a:endParaRPr lang="lv-LV" dirty="0" smtClean="0"/>
          </a:p>
          <a:p>
            <a:endParaRPr lang="lv-LV" dirty="0"/>
          </a:p>
          <a:p>
            <a:r>
              <a:rPr lang="lv-LV" sz="4800" b="1" dirty="0" smtClean="0"/>
              <a:t>1</a:t>
            </a:r>
            <a:r>
              <a:rPr lang="lv-LV" b="1" dirty="0" smtClean="0"/>
              <a:t>________</a:t>
            </a:r>
            <a:r>
              <a:rPr lang="lv-LV" sz="4800" b="1" dirty="0" smtClean="0"/>
              <a:t>2</a:t>
            </a:r>
            <a:r>
              <a:rPr lang="lv-LV" b="1" dirty="0" smtClean="0"/>
              <a:t>________</a:t>
            </a:r>
            <a:r>
              <a:rPr lang="lv-LV" sz="4800" b="1" dirty="0" smtClean="0"/>
              <a:t>3</a:t>
            </a:r>
            <a:r>
              <a:rPr lang="lv-LV" b="1" dirty="0" smtClean="0"/>
              <a:t>_______</a:t>
            </a:r>
            <a:r>
              <a:rPr lang="lv-LV" dirty="0" smtClean="0"/>
              <a:t>_</a:t>
            </a:r>
            <a:r>
              <a:rPr lang="lv-LV" sz="4800" b="1" dirty="0" smtClean="0"/>
              <a:t>4</a:t>
            </a:r>
            <a:r>
              <a:rPr lang="lv-LV" b="1" dirty="0" smtClean="0"/>
              <a:t>______</a:t>
            </a:r>
            <a:r>
              <a:rPr lang="lv-LV" sz="4800" b="1" dirty="0" smtClean="0"/>
              <a:t>5</a:t>
            </a:r>
            <a:endParaRPr lang="lv-LV" sz="6000" b="1" dirty="0"/>
          </a:p>
        </p:txBody>
      </p:sp>
    </p:spTree>
    <p:extLst>
      <p:ext uri="{BB962C8B-B14F-4D97-AF65-F5344CB8AC3E}">
        <p14:creationId xmlns:p14="http://schemas.microsoft.com/office/powerpoint/2010/main" val="20644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b="1" dirty="0" smtClean="0"/>
              <a:t>MENTI-METER</a:t>
            </a:r>
            <a:endParaRPr lang="lv-LV" b="1" dirty="0"/>
          </a:p>
        </p:txBody>
      </p:sp>
    </p:spTree>
    <p:extLst>
      <p:ext uri="{BB962C8B-B14F-4D97-AF65-F5344CB8AC3E}">
        <p14:creationId xmlns:p14="http://schemas.microsoft.com/office/powerpoint/2010/main" val="119118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v-LV" sz="4800" b="1" dirty="0" smtClean="0">
                <a:solidFill>
                  <a:srgbClr val="FF0000"/>
                </a:solidFill>
              </a:rPr>
              <a:t>Paldies par jauko darbu!!!</a:t>
            </a:r>
            <a:endParaRPr lang="lv-LV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257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57963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787462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08278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20549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v-LV" sz="9600" b="1" dirty="0" smtClean="0">
                <a:solidFill>
                  <a:srgbClr val="FF0000"/>
                </a:solidFill>
              </a:rPr>
              <a:t>???</a:t>
            </a:r>
            <a:endParaRPr lang="lv-LV" sz="9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lv-LV" dirty="0" smtClean="0"/>
              <a:t>1.</a:t>
            </a:r>
            <a:r>
              <a:rPr lang="lv-LV" dirty="0" smtClean="0">
                <a:solidFill>
                  <a:srgbClr val="FF0000"/>
                </a:solidFill>
              </a:rPr>
              <a:t>Kas</a:t>
            </a:r>
            <a:r>
              <a:rPr lang="lv-LV" dirty="0" smtClean="0"/>
              <a:t> ir īpašības vārds?</a:t>
            </a:r>
          </a:p>
          <a:p>
            <a:r>
              <a:rPr lang="lv-LV" dirty="0" smtClean="0"/>
              <a:t>2.</a:t>
            </a:r>
            <a:r>
              <a:rPr lang="lv-LV" dirty="0" smtClean="0">
                <a:solidFill>
                  <a:srgbClr val="FF0000"/>
                </a:solidFill>
              </a:rPr>
              <a:t>Kāpēc </a:t>
            </a:r>
            <a:r>
              <a:rPr lang="lv-LV" dirty="0" smtClean="0"/>
              <a:t>vajadzīgi īpašības vārdi?(kā es tos varētu izmantot savā profesijā?)</a:t>
            </a:r>
          </a:p>
          <a:p>
            <a:r>
              <a:rPr lang="lv-LV" dirty="0" smtClean="0"/>
              <a:t>3.</a:t>
            </a:r>
            <a:r>
              <a:rPr lang="lv-LV" dirty="0" smtClean="0">
                <a:solidFill>
                  <a:srgbClr val="FF0000"/>
                </a:solidFill>
              </a:rPr>
              <a:t>Pareizrakstība</a:t>
            </a:r>
            <a:r>
              <a:rPr lang="lv-LV" dirty="0" smtClean="0"/>
              <a:t>:a)noteiktā-nenoteiktā galotne</a:t>
            </a:r>
          </a:p>
          <a:p>
            <a:r>
              <a:rPr lang="lv-LV" dirty="0"/>
              <a:t> </a:t>
            </a:r>
            <a:r>
              <a:rPr lang="lv-LV" dirty="0" smtClean="0"/>
              <a:t>                             b)salīdzināmās pakāpes</a:t>
            </a:r>
          </a:p>
          <a:p>
            <a:r>
              <a:rPr lang="lv-LV" dirty="0"/>
              <a:t> </a:t>
            </a:r>
            <a:r>
              <a:rPr lang="lv-LV" dirty="0" smtClean="0"/>
              <a:t>                              c)salīdzināšana(</a:t>
            </a:r>
            <a:r>
              <a:rPr lang="lv-LV" dirty="0" smtClean="0">
                <a:solidFill>
                  <a:srgbClr val="FF0000"/>
                </a:solidFill>
              </a:rPr>
              <a:t>kā-nekā</a:t>
            </a:r>
            <a:r>
              <a:rPr lang="lv-LV" dirty="0" smtClean="0"/>
              <a:t>)</a:t>
            </a:r>
          </a:p>
          <a:p>
            <a:r>
              <a:rPr lang="lv-LV" dirty="0" smtClean="0"/>
              <a:t>4.Īpašības vārdu </a:t>
            </a:r>
            <a:r>
              <a:rPr lang="lv-LV" dirty="0" smtClean="0">
                <a:solidFill>
                  <a:srgbClr val="FF0000"/>
                </a:solidFill>
              </a:rPr>
              <a:t>izvēle</a:t>
            </a:r>
            <a:r>
              <a:rPr lang="lv-LV" dirty="0" smtClean="0"/>
              <a:t> pēc to nozīmes.</a:t>
            </a:r>
          </a:p>
          <a:p>
            <a:r>
              <a:rPr lang="lv-LV" b="1" dirty="0" smtClean="0">
                <a:solidFill>
                  <a:srgbClr val="7030A0"/>
                </a:solidFill>
              </a:rPr>
              <a:t>5.    </a:t>
            </a:r>
            <a:r>
              <a:rPr lang="lv-LV" b="1" smtClean="0">
                <a:solidFill>
                  <a:srgbClr val="7030A0"/>
                </a:solidFill>
              </a:rPr>
              <a:t>IZVEIDOT PLAKĀTU.(mana profesija)</a:t>
            </a:r>
            <a:endParaRPr lang="lv-LV" b="1" dirty="0">
              <a:solidFill>
                <a:srgbClr val="7030A0"/>
              </a:solidFill>
            </a:endParaRPr>
          </a:p>
          <a:p>
            <a:endParaRPr lang="lv-LV" dirty="0" smtClean="0"/>
          </a:p>
          <a:p>
            <a:endParaRPr lang="lv-LV" dirty="0"/>
          </a:p>
          <a:p>
            <a:endParaRPr lang="lv-LV" dirty="0" smtClean="0"/>
          </a:p>
          <a:p>
            <a:endParaRPr lang="lv-LV" dirty="0"/>
          </a:p>
          <a:p>
            <a:endParaRPr lang="lv-LV" dirty="0" smtClean="0"/>
          </a:p>
          <a:p>
            <a:endParaRPr lang="lv-LV" dirty="0"/>
          </a:p>
          <a:p>
            <a:pPr marL="0" indent="0">
              <a:buNone/>
            </a:pPr>
            <a:endParaRPr lang="lv-LV" dirty="0" smtClean="0"/>
          </a:p>
        </p:txBody>
      </p:sp>
    </p:spTree>
    <p:extLst>
      <p:ext uri="{BB962C8B-B14F-4D97-AF65-F5344CB8AC3E}">
        <p14:creationId xmlns:p14="http://schemas.microsoft.com/office/powerpoint/2010/main" val="155856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41905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25631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«Mērījuma nogrieznis»(1-5)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Kāds ir </a:t>
            </a:r>
            <a:r>
              <a:rPr lang="lv-LV" b="1" dirty="0" smtClean="0">
                <a:solidFill>
                  <a:srgbClr val="FF0000"/>
                </a:solidFill>
              </a:rPr>
              <a:t>mans pašreizējais</a:t>
            </a:r>
            <a:r>
              <a:rPr lang="lv-LV" dirty="0" smtClean="0"/>
              <a:t> zināšanu līmenis  par šiem jautājumiem?</a:t>
            </a:r>
          </a:p>
          <a:p>
            <a:endParaRPr lang="lv-LV" dirty="0"/>
          </a:p>
          <a:p>
            <a:r>
              <a:rPr lang="lv-LV" b="1" dirty="0" smtClean="0">
                <a:solidFill>
                  <a:srgbClr val="FF0000"/>
                </a:solidFill>
              </a:rPr>
              <a:t>Secinājumi.</a:t>
            </a:r>
            <a:endParaRPr lang="lv-LV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78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b="1" dirty="0" smtClean="0">
                <a:solidFill>
                  <a:srgbClr val="FF0000"/>
                </a:solidFill>
              </a:rPr>
              <a:t>Īpašības vārdu izvēle ,atblstoši  to nozīmei</a:t>
            </a:r>
            <a:endParaRPr lang="lv-LV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1.</a:t>
            </a:r>
            <a:r>
              <a:rPr lang="lv-LV" b="1" dirty="0" smtClean="0"/>
              <a:t>Tēma</a:t>
            </a:r>
            <a:r>
              <a:rPr lang="lv-LV" dirty="0" smtClean="0"/>
              <a:t>.</a:t>
            </a:r>
          </a:p>
          <a:p>
            <a:r>
              <a:rPr lang="lv-LV" dirty="0" smtClean="0"/>
              <a:t>2.</a:t>
            </a:r>
            <a:r>
              <a:rPr lang="lv-LV" b="1" dirty="0" smtClean="0"/>
              <a:t>Mērķis</a:t>
            </a:r>
            <a:r>
              <a:rPr lang="lv-LV" dirty="0" smtClean="0"/>
              <a:t>.</a:t>
            </a:r>
          </a:p>
          <a:p>
            <a:r>
              <a:rPr lang="lv-LV" dirty="0" smtClean="0"/>
              <a:t>3.</a:t>
            </a:r>
            <a:r>
              <a:rPr lang="lv-LV" b="1" dirty="0" smtClean="0"/>
              <a:t>Sasniedzamais</a:t>
            </a:r>
            <a:r>
              <a:rPr lang="lv-LV" dirty="0" smtClean="0"/>
              <a:t> </a:t>
            </a:r>
            <a:r>
              <a:rPr lang="lv-LV" b="1" dirty="0"/>
              <a:t>r</a:t>
            </a:r>
            <a:r>
              <a:rPr lang="lv-LV" b="1" dirty="0" smtClean="0"/>
              <a:t>ezultāts</a:t>
            </a:r>
            <a:r>
              <a:rPr lang="lv-LV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412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b="1" dirty="0" smtClean="0"/>
              <a:t>Tēma</a:t>
            </a:r>
            <a:r>
              <a:rPr lang="lv-LV" dirty="0" smtClean="0"/>
              <a:t>.Īpašības vārdu </a:t>
            </a:r>
            <a:r>
              <a:rPr lang="lv-LV" dirty="0" smtClean="0">
                <a:solidFill>
                  <a:srgbClr val="0070C0"/>
                </a:solidFill>
              </a:rPr>
              <a:t>izvēle</a:t>
            </a:r>
            <a:r>
              <a:rPr lang="lv-LV" dirty="0" smtClean="0"/>
              <a:t>,atbilstoši to </a:t>
            </a:r>
            <a:r>
              <a:rPr lang="lv-LV" dirty="0" smtClean="0">
                <a:solidFill>
                  <a:srgbClr val="0070C0"/>
                </a:solidFill>
              </a:rPr>
              <a:t>nozīmei</a:t>
            </a:r>
            <a:r>
              <a:rPr lang="lv-LV" dirty="0" smtClean="0"/>
              <a:t>.</a:t>
            </a:r>
          </a:p>
          <a:p>
            <a:r>
              <a:rPr lang="lv-LV" b="1" dirty="0" smtClean="0"/>
              <a:t>Mērķis</a:t>
            </a:r>
            <a:r>
              <a:rPr lang="lv-LV" dirty="0" smtClean="0"/>
              <a:t>.Iemācīties lietot</a:t>
            </a:r>
            <a:r>
              <a:rPr lang="lv-LV" dirty="0" smtClean="0">
                <a:solidFill>
                  <a:srgbClr val="0070C0"/>
                </a:solidFill>
              </a:rPr>
              <a:t> pareizos </a:t>
            </a:r>
            <a:r>
              <a:rPr lang="lv-LV" dirty="0" smtClean="0"/>
              <a:t>īpašības vārdus,atbilstoši to nozīmei.</a:t>
            </a:r>
          </a:p>
          <a:p>
            <a:r>
              <a:rPr lang="lv-LV" b="1" dirty="0" smtClean="0"/>
              <a:t>Uzdevumi</a:t>
            </a:r>
            <a:r>
              <a:rPr lang="lv-LV" dirty="0" smtClean="0"/>
              <a:t>.1.Noskaidrot </a:t>
            </a:r>
            <a:r>
              <a:rPr lang="lv-LV" dirty="0" smtClean="0">
                <a:solidFill>
                  <a:srgbClr val="0070C0"/>
                </a:solidFill>
              </a:rPr>
              <a:t>līdzīgo</a:t>
            </a:r>
            <a:r>
              <a:rPr lang="lv-LV" dirty="0" smtClean="0"/>
              <a:t> īpašības vārdu </a:t>
            </a:r>
            <a:r>
              <a:rPr lang="lv-LV" dirty="0" smtClean="0">
                <a:solidFill>
                  <a:srgbClr val="0070C0"/>
                </a:solidFill>
              </a:rPr>
              <a:t>dažādo</a:t>
            </a:r>
            <a:r>
              <a:rPr lang="lv-LV" dirty="0" smtClean="0"/>
              <a:t> nozīmi.</a:t>
            </a:r>
          </a:p>
          <a:p>
            <a:r>
              <a:rPr lang="lv-LV" dirty="0"/>
              <a:t> </a:t>
            </a:r>
            <a:r>
              <a:rPr lang="lv-LV" dirty="0" smtClean="0"/>
              <a:t>                   2.Iemācīties</a:t>
            </a:r>
            <a:r>
              <a:rPr lang="lv-LV" dirty="0" smtClean="0">
                <a:solidFill>
                  <a:srgbClr val="0070C0"/>
                </a:solidFill>
              </a:rPr>
              <a:t> pareizi </a:t>
            </a:r>
            <a:r>
              <a:rPr lang="lv-LV" u="sng" dirty="0" smtClean="0"/>
              <a:t>izvēlēties</a:t>
            </a:r>
            <a:r>
              <a:rPr lang="lv-LV" dirty="0" smtClean="0"/>
              <a:t> </a:t>
            </a:r>
            <a:r>
              <a:rPr lang="lv-LV" dirty="0"/>
              <a:t>un </a:t>
            </a:r>
            <a:r>
              <a:rPr lang="lv-LV" u="sng" dirty="0" smtClean="0"/>
              <a:t>uzrakstīt</a:t>
            </a:r>
            <a:r>
              <a:rPr lang="lv-LV" dirty="0" smtClean="0"/>
              <a:t> īp.v.,atbilstoši to nozīmei.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73247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smtClean="0"/>
              <a:t>Sasniedzamais </a:t>
            </a:r>
            <a:r>
              <a:rPr lang="lv-LV" b="1" dirty="0" smtClean="0"/>
              <a:t>rezultāts.</a:t>
            </a:r>
            <a:endParaRPr lang="lv-LV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v-LV" dirty="0" smtClean="0"/>
              <a:t>1.</a:t>
            </a:r>
            <a:r>
              <a:rPr lang="lv-LV" b="1" dirty="0" smtClean="0">
                <a:solidFill>
                  <a:srgbClr val="FF0000"/>
                </a:solidFill>
              </a:rPr>
              <a:t>Zinu</a:t>
            </a:r>
            <a:r>
              <a:rPr lang="lv-LV" dirty="0" smtClean="0"/>
              <a:t>,ka šķietami līdzīgiem īpašības vārdiem var būt </a:t>
            </a:r>
            <a:r>
              <a:rPr lang="lv-LV" u="sng" dirty="0" smtClean="0"/>
              <a:t>atšķirīga nozīme</a:t>
            </a:r>
            <a:r>
              <a:rPr lang="lv-LV" dirty="0" smtClean="0"/>
              <a:t>.</a:t>
            </a:r>
          </a:p>
          <a:p>
            <a:pPr marL="0" indent="0">
              <a:buNone/>
            </a:pPr>
            <a:r>
              <a:rPr lang="lv-LV" dirty="0" smtClean="0"/>
              <a:t>2.</a:t>
            </a:r>
            <a:r>
              <a:rPr lang="lv-LV" b="1" dirty="0" smtClean="0">
                <a:solidFill>
                  <a:srgbClr val="FF0000"/>
                </a:solidFill>
              </a:rPr>
              <a:t>Protu</a:t>
            </a:r>
            <a:r>
              <a:rPr lang="lv-LV" dirty="0" smtClean="0"/>
              <a:t> </a:t>
            </a:r>
            <a:r>
              <a:rPr lang="lv-LV" u="sng" dirty="0" smtClean="0"/>
              <a:t>izvēlēties pareizo </a:t>
            </a:r>
            <a:r>
              <a:rPr lang="lv-LV" dirty="0" smtClean="0"/>
              <a:t>īpašības vārdu,atbilstoši tā nozīmei.</a:t>
            </a:r>
          </a:p>
          <a:p>
            <a:pPr marL="0" indent="0">
              <a:buNone/>
            </a:pPr>
            <a:r>
              <a:rPr lang="lv-LV" dirty="0" smtClean="0"/>
              <a:t>3.</a:t>
            </a:r>
            <a:r>
              <a:rPr lang="lv-LV" b="1" dirty="0" smtClean="0">
                <a:solidFill>
                  <a:srgbClr val="FF0000"/>
                </a:solidFill>
              </a:rPr>
              <a:t>Protu</a:t>
            </a:r>
            <a:r>
              <a:rPr lang="lv-LV" dirty="0" smtClean="0"/>
              <a:t> </a:t>
            </a:r>
            <a:r>
              <a:rPr lang="lv-LV" u="sng" dirty="0" smtClean="0"/>
              <a:t>gramatiski pareizi </a:t>
            </a:r>
            <a:r>
              <a:rPr lang="lv-LV" dirty="0" smtClean="0"/>
              <a:t>uzrakstīt izvēlēto īpašības vārdu. </a:t>
            </a:r>
          </a:p>
        </p:txBody>
      </p:sp>
    </p:spTree>
    <p:extLst>
      <p:ext uri="{BB962C8B-B14F-4D97-AF65-F5344CB8AC3E}">
        <p14:creationId xmlns:p14="http://schemas.microsoft.com/office/powerpoint/2010/main" val="406304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/>
              <a:t>Uzmanības jautājums</a:t>
            </a:r>
            <a:endParaRPr lang="lv-LV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lv-LV" dirty="0" smtClean="0"/>
          </a:p>
          <a:p>
            <a:pPr marL="0" indent="0">
              <a:buNone/>
            </a:pPr>
            <a:endParaRPr lang="lv-LV" dirty="0"/>
          </a:p>
          <a:p>
            <a:pPr marL="0" indent="0">
              <a:buNone/>
            </a:pPr>
            <a:r>
              <a:rPr lang="lv-LV" b="1" dirty="0"/>
              <a:t> </a:t>
            </a:r>
            <a:r>
              <a:rPr lang="lv-LV" b="1" dirty="0" smtClean="0"/>
              <a:t>                                     </a:t>
            </a:r>
            <a:r>
              <a:rPr lang="lv-LV" sz="9600" b="1" dirty="0" smtClean="0">
                <a:solidFill>
                  <a:srgbClr val="FF0000"/>
                </a:solidFill>
              </a:rPr>
              <a:t>?</a:t>
            </a:r>
            <a:r>
              <a:rPr lang="lv-LV" b="1" dirty="0" smtClean="0"/>
              <a:t>                                  </a:t>
            </a:r>
          </a:p>
          <a:p>
            <a:r>
              <a:rPr lang="lv-LV" sz="3600" dirty="0" smtClean="0"/>
              <a:t>(tiks uzdots stundas beigās)</a:t>
            </a:r>
            <a:endParaRPr lang="lv-LV" sz="3600" dirty="0"/>
          </a:p>
        </p:txBody>
      </p:sp>
    </p:spTree>
    <p:extLst>
      <p:ext uri="{BB962C8B-B14F-4D97-AF65-F5344CB8AC3E}">
        <p14:creationId xmlns:p14="http://schemas.microsoft.com/office/powerpoint/2010/main" val="325491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u="sng" dirty="0" smtClean="0">
                <a:solidFill>
                  <a:srgbClr val="7030A0"/>
                </a:solidFill>
              </a:rPr>
              <a:t>Īpašības vārdu  nozīme</a:t>
            </a:r>
            <a:endParaRPr lang="lv-LV" u="sng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b="1" dirty="0" smtClean="0"/>
              <a:t>HUM</a:t>
            </a:r>
            <a:r>
              <a:rPr lang="lv-LV" b="1" dirty="0" smtClean="0">
                <a:solidFill>
                  <a:srgbClr val="FF0000"/>
                </a:solidFill>
              </a:rPr>
              <a:t>Ā</a:t>
            </a:r>
            <a:r>
              <a:rPr lang="lv-LV" b="1" dirty="0" smtClean="0"/>
              <a:t>NS      ----    HUM</a:t>
            </a:r>
            <a:r>
              <a:rPr lang="lv-LV" b="1" dirty="0" smtClean="0">
                <a:solidFill>
                  <a:srgbClr val="FF0000"/>
                </a:solidFill>
              </a:rPr>
              <a:t>ANITĀRS</a:t>
            </a:r>
          </a:p>
          <a:p>
            <a:endParaRPr lang="lv-LV" b="1" dirty="0" smtClean="0"/>
          </a:p>
          <a:p>
            <a:r>
              <a:rPr lang="lv-LV" b="1" dirty="0" smtClean="0"/>
              <a:t>BAGĀ</a:t>
            </a:r>
            <a:r>
              <a:rPr lang="lv-LV" b="1" dirty="0" smtClean="0">
                <a:solidFill>
                  <a:srgbClr val="FF0000"/>
                </a:solidFill>
              </a:rPr>
              <a:t>TS  </a:t>
            </a:r>
            <a:r>
              <a:rPr lang="lv-LV" b="1" dirty="0" smtClean="0"/>
              <a:t>       -----   BAGĀT</a:t>
            </a:r>
            <a:r>
              <a:rPr lang="lv-LV" b="1" dirty="0" smtClean="0">
                <a:solidFill>
                  <a:srgbClr val="FF0000"/>
                </a:solidFill>
              </a:rPr>
              <a:t>ĪG</a:t>
            </a:r>
            <a:r>
              <a:rPr lang="lv-LV" b="1" dirty="0" smtClean="0"/>
              <a:t>S</a:t>
            </a:r>
          </a:p>
          <a:p>
            <a:endParaRPr lang="lv-LV" dirty="0"/>
          </a:p>
          <a:p>
            <a:r>
              <a:rPr lang="lv-LV" b="1" dirty="0" smtClean="0"/>
              <a:t>PA</a:t>
            </a:r>
            <a:r>
              <a:rPr lang="lv-LV" b="1" dirty="0" smtClean="0">
                <a:solidFill>
                  <a:srgbClr val="FF0000"/>
                </a:solidFill>
              </a:rPr>
              <a:t>T</a:t>
            </a:r>
            <a:r>
              <a:rPr lang="lv-LV" b="1" dirty="0" smtClean="0"/>
              <a:t>STĀVĪGS  -----   PASTĀVĪGS</a:t>
            </a:r>
            <a:endParaRPr lang="lv-LV" b="1" dirty="0"/>
          </a:p>
        </p:txBody>
      </p:sp>
    </p:spTree>
    <p:extLst>
      <p:ext uri="{BB962C8B-B14F-4D97-AF65-F5344CB8AC3E}">
        <p14:creationId xmlns:p14="http://schemas.microsoft.com/office/powerpoint/2010/main" val="350551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u="sng" dirty="0" smtClean="0">
                <a:solidFill>
                  <a:srgbClr val="7030A0"/>
                </a:solidFill>
              </a:rPr>
              <a:t>Īpašības vārdu nozīme</a:t>
            </a:r>
            <a:endParaRPr lang="lv-LV" u="sng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b="1" dirty="0" smtClean="0"/>
              <a:t>J</a:t>
            </a:r>
            <a:r>
              <a:rPr lang="lv-LV" b="1" dirty="0" smtClean="0">
                <a:solidFill>
                  <a:srgbClr val="FF0000"/>
                </a:solidFill>
              </a:rPr>
              <a:t>U</a:t>
            </a:r>
            <a:r>
              <a:rPr lang="lv-LV" b="1" dirty="0" smtClean="0"/>
              <a:t>TĪGS     ----      J</a:t>
            </a:r>
            <a:r>
              <a:rPr lang="lv-LV" b="1" dirty="0" smtClean="0">
                <a:solidFill>
                  <a:srgbClr val="FF0000"/>
                </a:solidFill>
              </a:rPr>
              <a:t>Ū</a:t>
            </a:r>
            <a:r>
              <a:rPr lang="lv-LV" b="1" dirty="0" smtClean="0"/>
              <a:t>TĪGS</a:t>
            </a:r>
          </a:p>
          <a:p>
            <a:endParaRPr lang="lv-LV" dirty="0"/>
          </a:p>
          <a:p>
            <a:r>
              <a:rPr lang="lv-LV" b="1" dirty="0" smtClean="0"/>
              <a:t>DAB</a:t>
            </a:r>
            <a:r>
              <a:rPr lang="lv-LV" b="1" dirty="0" smtClean="0">
                <a:solidFill>
                  <a:srgbClr val="FF0000"/>
                </a:solidFill>
              </a:rPr>
              <a:t>ISKS </a:t>
            </a:r>
            <a:r>
              <a:rPr lang="lv-LV" b="1" dirty="0" smtClean="0"/>
              <a:t>  ----      DAB</a:t>
            </a:r>
            <a:r>
              <a:rPr lang="lv-LV" b="1" dirty="0" smtClean="0">
                <a:solidFill>
                  <a:srgbClr val="FF0000"/>
                </a:solidFill>
              </a:rPr>
              <a:t>ĪGS</a:t>
            </a:r>
          </a:p>
          <a:p>
            <a:endParaRPr lang="lv-LV" dirty="0"/>
          </a:p>
          <a:p>
            <a:r>
              <a:rPr lang="lv-LV" b="1" dirty="0" smtClean="0"/>
              <a:t>ILGGAD</a:t>
            </a:r>
            <a:r>
              <a:rPr lang="lv-LV" b="1" dirty="0" smtClean="0">
                <a:solidFill>
                  <a:srgbClr val="FF0000"/>
                </a:solidFill>
              </a:rPr>
              <a:t>ĒJS </a:t>
            </a:r>
            <a:r>
              <a:rPr lang="lv-LV" b="1" dirty="0" smtClean="0"/>
              <a:t>---      ILGGAD</a:t>
            </a:r>
            <a:r>
              <a:rPr lang="lv-LV" b="1" dirty="0" smtClean="0">
                <a:solidFill>
                  <a:srgbClr val="FF0000"/>
                </a:solidFill>
              </a:rPr>
              <a:t>ĪGS</a:t>
            </a:r>
            <a:endParaRPr lang="lv-LV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8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219</Words>
  <Application>Microsoft Office PowerPoint</Application>
  <PresentationFormat>On-screen Show (4:3)</PresentationFormat>
  <Paragraphs>71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Īpašības vārds</vt:lpstr>
      <vt:lpstr>???</vt:lpstr>
      <vt:lpstr>«Mērījuma nogrieznis»(1-5)</vt:lpstr>
      <vt:lpstr>Īpašības vārdu izvēle ,atblstoši  to nozīmei</vt:lpstr>
      <vt:lpstr>PowerPoint Presentation</vt:lpstr>
      <vt:lpstr>Sasniedzamais rezultāts.</vt:lpstr>
      <vt:lpstr>Uzmanības jautājums</vt:lpstr>
      <vt:lpstr>Īpašības vārdu  nozīme</vt:lpstr>
      <vt:lpstr>Īpašības vārdu nozīme</vt:lpstr>
      <vt:lpstr>Īpašības vārdu nozīme</vt:lpstr>
      <vt:lpstr>Īpašības vārdu nozīme</vt:lpstr>
      <vt:lpstr>Uzmanības jautājums</vt:lpstr>
      <vt:lpstr>Prasmju nogrieznis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sk.Skaidrite</dc:creator>
  <cp:lastModifiedBy>Sanita Šabanska</cp:lastModifiedBy>
  <cp:revision>39</cp:revision>
  <dcterms:created xsi:type="dcterms:W3CDTF">2019-02-06T10:37:31Z</dcterms:created>
  <dcterms:modified xsi:type="dcterms:W3CDTF">2019-05-03T06:36:10Z</dcterms:modified>
</cp:coreProperties>
</file>